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6" r:id="rId1"/>
  </p:sldMasterIdLst>
  <p:notesMasterIdLst>
    <p:notesMasterId r:id="rId16"/>
  </p:notesMasterIdLst>
  <p:sldIdLst>
    <p:sldId id="296" r:id="rId2"/>
    <p:sldId id="257" r:id="rId3"/>
    <p:sldId id="283" r:id="rId4"/>
    <p:sldId id="260" r:id="rId5"/>
    <p:sldId id="284" r:id="rId6"/>
    <p:sldId id="261" r:id="rId7"/>
    <p:sldId id="282" r:id="rId8"/>
    <p:sldId id="285" r:id="rId9"/>
    <p:sldId id="286" r:id="rId10"/>
    <p:sldId id="287" r:id="rId11"/>
    <p:sldId id="274" r:id="rId12"/>
    <p:sldId id="276" r:id="rId13"/>
    <p:sldId id="277" r:id="rId14"/>
    <p:sldId id="299" r:id="rId1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4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4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4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4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4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4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4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4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4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CCFF"/>
    <a:srgbClr val="FF99FF"/>
    <a:srgbClr val="CC6600"/>
    <a:srgbClr val="0000CC"/>
    <a:srgbClr val="CCECFF"/>
    <a:srgbClr val="99FFCC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336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43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43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9A4AF297-AB39-4479-926A-6ED29A7B0E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4780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>
              <a:gd name="T0" fmla="*/ 6300000 w 3985"/>
              <a:gd name="T1" fmla="*/ 0 h 3619"/>
              <a:gd name="T2" fmla="*/ 0 w 3985"/>
              <a:gd name="T3" fmla="*/ 1826667 h 3619"/>
              <a:gd name="T4" fmla="*/ 4842204 w 3985"/>
              <a:gd name="T5" fmla="*/ 6780213 h 3619"/>
              <a:gd name="T6" fmla="*/ 8896350 w 3985"/>
              <a:gd name="T7" fmla="*/ 2107693 h 3619"/>
              <a:gd name="T8" fmla="*/ 6300000 w 3985"/>
              <a:gd name="T9" fmla="*/ 0 h 3619"/>
              <a:gd name="T10" fmla="*/ 6300000 w 3985"/>
              <a:gd name="T11" fmla="*/ 0 h 361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6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>
                <a:gd name="T0" fmla="*/ 2250 w 794"/>
                <a:gd name="T1" fmla="*/ 970 h 414"/>
                <a:gd name="T2" fmla="*/ 2012 w 794"/>
                <a:gd name="T3" fmla="*/ 781 h 414"/>
                <a:gd name="T4" fmla="*/ 1576 w 794"/>
                <a:gd name="T5" fmla="*/ 516 h 414"/>
                <a:gd name="T6" fmla="*/ 201 w 794"/>
                <a:gd name="T7" fmla="*/ 0 h 414"/>
                <a:gd name="T8" fmla="*/ 65 w 794"/>
                <a:gd name="T9" fmla="*/ 49 h 414"/>
                <a:gd name="T10" fmla="*/ 0 w 794"/>
                <a:gd name="T11" fmla="*/ 204 h 414"/>
                <a:gd name="T12" fmla="*/ 79 w 794"/>
                <a:gd name="T13" fmla="*/ 381 h 414"/>
                <a:gd name="T14" fmla="*/ 1615 w 794"/>
                <a:gd name="T15" fmla="*/ 1005 h 414"/>
                <a:gd name="T16" fmla="*/ 1952 w 794"/>
                <a:gd name="T17" fmla="*/ 965 h 414"/>
                <a:gd name="T18" fmla="*/ 2224 w 794"/>
                <a:gd name="T19" fmla="*/ 1017 h 414"/>
                <a:gd name="T20" fmla="*/ 2250 w 794"/>
                <a:gd name="T21" fmla="*/ 970 h 414"/>
                <a:gd name="T22" fmla="*/ 2250 w 794"/>
                <a:gd name="T23" fmla="*/ 970 h 4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>
                <a:gd name="T0" fmla="*/ 194 w 1586"/>
                <a:gd name="T1" fmla="*/ 0 h 821"/>
                <a:gd name="T2" fmla="*/ 1883 w 1586"/>
                <a:gd name="T3" fmla="*/ 637 h 821"/>
                <a:gd name="T4" fmla="*/ 2020 w 1586"/>
                <a:gd name="T5" fmla="*/ 783 h 821"/>
                <a:gd name="T6" fmla="*/ 2244 w 1586"/>
                <a:gd name="T7" fmla="*/ 971 h 821"/>
                <a:gd name="T8" fmla="*/ 2214 w 1586"/>
                <a:gd name="T9" fmla="*/ 1007 h 821"/>
                <a:gd name="T10" fmla="*/ 1910 w 1586"/>
                <a:gd name="T11" fmla="*/ 965 h 821"/>
                <a:gd name="T12" fmla="*/ 1620 w 1586"/>
                <a:gd name="T13" fmla="*/ 995 h 821"/>
                <a:gd name="T14" fmla="*/ 59 w 1586"/>
                <a:gd name="T15" fmla="*/ 366 h 821"/>
                <a:gd name="T16" fmla="*/ 0 w 1586"/>
                <a:gd name="T17" fmla="*/ 184 h 821"/>
                <a:gd name="T18" fmla="*/ 65 w 1586"/>
                <a:gd name="T19" fmla="*/ 39 h 821"/>
                <a:gd name="T20" fmla="*/ 194 w 1586"/>
                <a:gd name="T21" fmla="*/ 0 h 821"/>
                <a:gd name="T22" fmla="*/ 194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>
                <a:gd name="T0" fmla="*/ 0 w 1049"/>
                <a:gd name="T1" fmla="*/ 400 h 747"/>
                <a:gd name="T2" fmla="*/ 1308 w 1049"/>
                <a:gd name="T3" fmla="*/ 919 h 747"/>
                <a:gd name="T4" fmla="*/ 1332 w 1049"/>
                <a:gd name="T5" fmla="*/ 657 h 747"/>
                <a:gd name="T6" fmla="*/ 1488 w 1049"/>
                <a:gd name="T7" fmla="*/ 519 h 747"/>
                <a:gd name="T8" fmla="*/ 111 w 1049"/>
                <a:gd name="T9" fmla="*/ 0 h 747"/>
                <a:gd name="T10" fmla="*/ 0 w 1049"/>
                <a:gd name="T11" fmla="*/ 156 h 747"/>
                <a:gd name="T12" fmla="*/ 0 w 1049"/>
                <a:gd name="T13" fmla="*/ 400 h 747"/>
                <a:gd name="T14" fmla="*/ 0 w 1049"/>
                <a:gd name="T15" fmla="*/ 400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9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0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>
                  <a:gd name="T0" fmla="*/ 155 w 150"/>
                  <a:gd name="T1" fmla="*/ 0 h 173"/>
                  <a:gd name="T2" fmla="*/ 57 w 150"/>
                  <a:gd name="T3" fmla="*/ 82 h 173"/>
                  <a:gd name="T4" fmla="*/ 0 w 150"/>
                  <a:gd name="T5" fmla="*/ 214 h 173"/>
                  <a:gd name="T6" fmla="*/ 113 w 150"/>
                  <a:gd name="T7" fmla="*/ 198 h 173"/>
                  <a:gd name="T8" fmla="*/ 146 w 150"/>
                  <a:gd name="T9" fmla="*/ 104 h 173"/>
                  <a:gd name="T10" fmla="*/ 212 w 150"/>
                  <a:gd name="T11" fmla="*/ 33 h 173"/>
                  <a:gd name="T12" fmla="*/ 155 w 150"/>
                  <a:gd name="T13" fmla="*/ 0 h 173"/>
                  <a:gd name="T14" fmla="*/ 155 w 150"/>
                  <a:gd name="T15" fmla="*/ 0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>
                  <a:gd name="T0" fmla="*/ 221 w 1684"/>
                  <a:gd name="T1" fmla="*/ 0 h 880"/>
                  <a:gd name="T2" fmla="*/ 89 w 1684"/>
                  <a:gd name="T3" fmla="*/ 64 h 880"/>
                  <a:gd name="T4" fmla="*/ 0 w 1684"/>
                  <a:gd name="T5" fmla="*/ 256 h 880"/>
                  <a:gd name="T6" fmla="*/ 95 w 1684"/>
                  <a:gd name="T7" fmla="*/ 440 h 880"/>
                  <a:gd name="T8" fmla="*/ 1675 w 1684"/>
                  <a:gd name="T9" fmla="*/ 1065 h 880"/>
                  <a:gd name="T10" fmla="*/ 2015 w 1684"/>
                  <a:gd name="T11" fmla="*/ 1026 h 880"/>
                  <a:gd name="T12" fmla="*/ 2290 w 1684"/>
                  <a:gd name="T13" fmla="*/ 1081 h 880"/>
                  <a:gd name="T14" fmla="*/ 2386 w 1684"/>
                  <a:gd name="T15" fmla="*/ 993 h 880"/>
                  <a:gd name="T16" fmla="*/ 2128 w 1684"/>
                  <a:gd name="T17" fmla="*/ 816 h 880"/>
                  <a:gd name="T18" fmla="*/ 2023 w 1684"/>
                  <a:gd name="T19" fmla="*/ 629 h 880"/>
                  <a:gd name="T20" fmla="*/ 1940 w 1684"/>
                  <a:gd name="T21" fmla="*/ 647 h 880"/>
                  <a:gd name="T22" fmla="*/ 2039 w 1684"/>
                  <a:gd name="T23" fmla="*/ 816 h 880"/>
                  <a:gd name="T24" fmla="*/ 2236 w 1684"/>
                  <a:gd name="T25" fmla="*/ 995 h 880"/>
                  <a:gd name="T26" fmla="*/ 2002 w 1684"/>
                  <a:gd name="T27" fmla="*/ 967 h 880"/>
                  <a:gd name="T28" fmla="*/ 1727 w 1684"/>
                  <a:gd name="T29" fmla="*/ 1000 h 880"/>
                  <a:gd name="T30" fmla="*/ 1778 w 1684"/>
                  <a:gd name="T31" fmla="*/ 798 h 880"/>
                  <a:gd name="T32" fmla="*/ 1896 w 1684"/>
                  <a:gd name="T33" fmla="*/ 661 h 880"/>
                  <a:gd name="T34" fmla="*/ 1758 w 1684"/>
                  <a:gd name="T35" fmla="*/ 678 h 880"/>
                  <a:gd name="T36" fmla="*/ 1651 w 1684"/>
                  <a:gd name="T37" fmla="*/ 808 h 880"/>
                  <a:gd name="T38" fmla="*/ 1614 w 1684"/>
                  <a:gd name="T39" fmla="*/ 972 h 880"/>
                  <a:gd name="T40" fmla="*/ 152 w 1684"/>
                  <a:gd name="T41" fmla="*/ 381 h 880"/>
                  <a:gd name="T42" fmla="*/ 113 w 1684"/>
                  <a:gd name="T43" fmla="*/ 264 h 880"/>
                  <a:gd name="T44" fmla="*/ 146 w 1684"/>
                  <a:gd name="T45" fmla="*/ 117 h 880"/>
                  <a:gd name="T46" fmla="*/ 307 w 1684"/>
                  <a:gd name="T47" fmla="*/ 0 h 880"/>
                  <a:gd name="T48" fmla="*/ 221 w 1684"/>
                  <a:gd name="T49" fmla="*/ 0 h 880"/>
                  <a:gd name="T50" fmla="*/ 221 w 1684"/>
                  <a:gd name="T51" fmla="*/ 0 h 88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>
                  <a:gd name="T0" fmla="*/ 142 w 1190"/>
                  <a:gd name="T1" fmla="*/ 0 h 500"/>
                  <a:gd name="T2" fmla="*/ 1686 w 1190"/>
                  <a:gd name="T3" fmla="*/ 602 h 500"/>
                  <a:gd name="T4" fmla="*/ 1524 w 1190"/>
                  <a:gd name="T5" fmla="*/ 614 h 500"/>
                  <a:gd name="T6" fmla="*/ 0 w 1190"/>
                  <a:gd name="T7" fmla="*/ 33 h 500"/>
                  <a:gd name="T8" fmla="*/ 142 w 1190"/>
                  <a:gd name="T9" fmla="*/ 0 h 500"/>
                  <a:gd name="T10" fmla="*/ 142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>
                  <a:gd name="T0" fmla="*/ 165 w 160"/>
                  <a:gd name="T1" fmla="*/ 0 h 335"/>
                  <a:gd name="T2" fmla="*/ 27 w 160"/>
                  <a:gd name="T3" fmla="*/ 130 h 335"/>
                  <a:gd name="T4" fmla="*/ 0 w 160"/>
                  <a:gd name="T5" fmla="*/ 281 h 335"/>
                  <a:gd name="T6" fmla="*/ 47 w 160"/>
                  <a:gd name="T7" fmla="*/ 384 h 335"/>
                  <a:gd name="T8" fmla="*/ 133 w 160"/>
                  <a:gd name="T9" fmla="*/ 410 h 335"/>
                  <a:gd name="T10" fmla="*/ 108 w 160"/>
                  <a:gd name="T11" fmla="*/ 188 h 335"/>
                  <a:gd name="T12" fmla="*/ 227 w 160"/>
                  <a:gd name="T13" fmla="*/ 21 h 335"/>
                  <a:gd name="T14" fmla="*/ 165 w 160"/>
                  <a:gd name="T15" fmla="*/ 0 h 335"/>
                  <a:gd name="T16" fmla="*/ 165 w 160"/>
                  <a:gd name="T17" fmla="*/ 0 h 3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>
                  <a:gd name="T0" fmla="*/ 20 w 489"/>
                  <a:gd name="T1" fmla="*/ 42 h 296"/>
                  <a:gd name="T2" fmla="*/ 226 w 489"/>
                  <a:gd name="T3" fmla="*/ 81 h 296"/>
                  <a:gd name="T4" fmla="*/ 458 w 489"/>
                  <a:gd name="T5" fmla="*/ 168 h 296"/>
                  <a:gd name="T6" fmla="*/ 622 w 489"/>
                  <a:gd name="T7" fmla="*/ 299 h 296"/>
                  <a:gd name="T8" fmla="*/ 461 w 489"/>
                  <a:gd name="T9" fmla="*/ 283 h 296"/>
                  <a:gd name="T10" fmla="*/ 196 w 489"/>
                  <a:gd name="T11" fmla="*/ 180 h 296"/>
                  <a:gd name="T12" fmla="*/ 71 w 489"/>
                  <a:gd name="T13" fmla="*/ 98 h 296"/>
                  <a:gd name="T14" fmla="*/ 151 w 489"/>
                  <a:gd name="T15" fmla="*/ 200 h 296"/>
                  <a:gd name="T16" fmla="*/ 384 w 489"/>
                  <a:gd name="T17" fmla="*/ 332 h 296"/>
                  <a:gd name="T18" fmla="*/ 658 w 489"/>
                  <a:gd name="T19" fmla="*/ 364 h 296"/>
                  <a:gd name="T20" fmla="*/ 691 w 489"/>
                  <a:gd name="T21" fmla="*/ 275 h 296"/>
                  <a:gd name="T22" fmla="*/ 557 w 489"/>
                  <a:gd name="T23" fmla="*/ 148 h 296"/>
                  <a:gd name="T24" fmla="*/ 240 w 489"/>
                  <a:gd name="T25" fmla="*/ 21 h 296"/>
                  <a:gd name="T26" fmla="*/ 0 w 489"/>
                  <a:gd name="T27" fmla="*/ 0 h 296"/>
                  <a:gd name="T28" fmla="*/ 20 w 489"/>
                  <a:gd name="T29" fmla="*/ 42 h 296"/>
                  <a:gd name="T30" fmla="*/ 20 w 489"/>
                  <a:gd name="T31" fmla="*/ 42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5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16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>
                <a:gd name="T0" fmla="*/ 629 w 794"/>
                <a:gd name="T1" fmla="*/ 280 h 414"/>
                <a:gd name="T2" fmla="*/ 562 w 794"/>
                <a:gd name="T3" fmla="*/ 225 h 414"/>
                <a:gd name="T4" fmla="*/ 440 w 794"/>
                <a:gd name="T5" fmla="*/ 149 h 414"/>
                <a:gd name="T6" fmla="*/ 56 w 794"/>
                <a:gd name="T7" fmla="*/ 0 h 414"/>
                <a:gd name="T8" fmla="*/ 18 w 794"/>
                <a:gd name="T9" fmla="*/ 14 h 414"/>
                <a:gd name="T10" fmla="*/ 0 w 794"/>
                <a:gd name="T11" fmla="*/ 59 h 414"/>
                <a:gd name="T12" fmla="*/ 22 w 794"/>
                <a:gd name="T13" fmla="*/ 110 h 414"/>
                <a:gd name="T14" fmla="*/ 452 w 794"/>
                <a:gd name="T15" fmla="*/ 289 h 414"/>
                <a:gd name="T16" fmla="*/ 546 w 794"/>
                <a:gd name="T17" fmla="*/ 278 h 414"/>
                <a:gd name="T18" fmla="*/ 622 w 794"/>
                <a:gd name="T19" fmla="*/ 293 h 414"/>
                <a:gd name="T20" fmla="*/ 629 w 794"/>
                <a:gd name="T21" fmla="*/ 280 h 414"/>
                <a:gd name="T22" fmla="*/ 629 w 794"/>
                <a:gd name="T23" fmla="*/ 280 h 4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>
                <a:gd name="T0" fmla="*/ 54 w 1586"/>
                <a:gd name="T1" fmla="*/ 0 h 821"/>
                <a:gd name="T2" fmla="*/ 526 w 1586"/>
                <a:gd name="T3" fmla="*/ 183 h 821"/>
                <a:gd name="T4" fmla="*/ 565 w 1586"/>
                <a:gd name="T5" fmla="*/ 225 h 821"/>
                <a:gd name="T6" fmla="*/ 627 w 1586"/>
                <a:gd name="T7" fmla="*/ 280 h 821"/>
                <a:gd name="T8" fmla="*/ 619 w 1586"/>
                <a:gd name="T9" fmla="*/ 290 h 821"/>
                <a:gd name="T10" fmla="*/ 534 w 1586"/>
                <a:gd name="T11" fmla="*/ 278 h 821"/>
                <a:gd name="T12" fmla="*/ 453 w 1586"/>
                <a:gd name="T13" fmla="*/ 286 h 821"/>
                <a:gd name="T14" fmla="*/ 17 w 1586"/>
                <a:gd name="T15" fmla="*/ 105 h 821"/>
                <a:gd name="T16" fmla="*/ 0 w 1586"/>
                <a:gd name="T17" fmla="*/ 53 h 821"/>
                <a:gd name="T18" fmla="*/ 18 w 1586"/>
                <a:gd name="T19" fmla="*/ 11 h 821"/>
                <a:gd name="T20" fmla="*/ 54 w 1586"/>
                <a:gd name="T21" fmla="*/ 0 h 821"/>
                <a:gd name="T22" fmla="*/ 54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21"/>
            <p:cNvSpPr>
              <a:spLocks/>
            </p:cNvSpPr>
            <p:nvPr userDrawn="1"/>
          </p:nvSpPr>
          <p:spPr bwMode="auto">
            <a:xfrm rot="7320404">
              <a:off x="5000" y="2912"/>
              <a:ext cx="416" cy="265"/>
            </a:xfrm>
            <a:custGeom>
              <a:avLst/>
              <a:gdLst>
                <a:gd name="T0" fmla="*/ 0 w 1049"/>
                <a:gd name="T1" fmla="*/ 115 h 747"/>
                <a:gd name="T2" fmla="*/ 366 w 1049"/>
                <a:gd name="T3" fmla="*/ 265 h 747"/>
                <a:gd name="T4" fmla="*/ 372 w 1049"/>
                <a:gd name="T5" fmla="*/ 189 h 747"/>
                <a:gd name="T6" fmla="*/ 416 w 1049"/>
                <a:gd name="T7" fmla="*/ 150 h 747"/>
                <a:gd name="T8" fmla="*/ 31 w 1049"/>
                <a:gd name="T9" fmla="*/ 0 h 747"/>
                <a:gd name="T10" fmla="*/ 0 w 1049"/>
                <a:gd name="T11" fmla="*/ 45 h 747"/>
                <a:gd name="T12" fmla="*/ 0 w 1049"/>
                <a:gd name="T13" fmla="*/ 115 h 747"/>
                <a:gd name="T14" fmla="*/ 0 w 1049"/>
                <a:gd name="T15" fmla="*/ 115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9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8" cy="667"/>
              <a:chOff x="4986" y="2752"/>
              <a:chExt cx="468" cy="667"/>
            </a:xfrm>
          </p:grpSpPr>
          <p:sp>
            <p:nvSpPr>
              <p:cNvPr id="20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>
                  <a:gd name="T0" fmla="*/ 43 w 150"/>
                  <a:gd name="T1" fmla="*/ 0 h 173"/>
                  <a:gd name="T2" fmla="*/ 16 w 150"/>
                  <a:gd name="T3" fmla="*/ 23 h 173"/>
                  <a:gd name="T4" fmla="*/ 0 w 150"/>
                  <a:gd name="T5" fmla="*/ 61 h 173"/>
                  <a:gd name="T6" fmla="*/ 31 w 150"/>
                  <a:gd name="T7" fmla="*/ 56 h 173"/>
                  <a:gd name="T8" fmla="*/ 41 w 150"/>
                  <a:gd name="T9" fmla="*/ 30 h 173"/>
                  <a:gd name="T10" fmla="*/ 59 w 150"/>
                  <a:gd name="T11" fmla="*/ 10 h 173"/>
                  <a:gd name="T12" fmla="*/ 43 w 150"/>
                  <a:gd name="T13" fmla="*/ 0 h 173"/>
                  <a:gd name="T14" fmla="*/ 43 w 150"/>
                  <a:gd name="T15" fmla="*/ 0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>
                  <a:gd name="T0" fmla="*/ 62 w 1684"/>
                  <a:gd name="T1" fmla="*/ 0 h 880"/>
                  <a:gd name="T2" fmla="*/ 25 w 1684"/>
                  <a:gd name="T3" fmla="*/ 18 h 880"/>
                  <a:gd name="T4" fmla="*/ 0 w 1684"/>
                  <a:gd name="T5" fmla="*/ 74 h 880"/>
                  <a:gd name="T6" fmla="*/ 27 w 1684"/>
                  <a:gd name="T7" fmla="*/ 127 h 880"/>
                  <a:gd name="T8" fmla="*/ 468 w 1684"/>
                  <a:gd name="T9" fmla="*/ 306 h 880"/>
                  <a:gd name="T10" fmla="*/ 563 w 1684"/>
                  <a:gd name="T11" fmla="*/ 295 h 880"/>
                  <a:gd name="T12" fmla="*/ 640 w 1684"/>
                  <a:gd name="T13" fmla="*/ 311 h 880"/>
                  <a:gd name="T14" fmla="*/ 667 w 1684"/>
                  <a:gd name="T15" fmla="*/ 286 h 880"/>
                  <a:gd name="T16" fmla="*/ 595 w 1684"/>
                  <a:gd name="T17" fmla="*/ 235 h 880"/>
                  <a:gd name="T18" fmla="*/ 566 w 1684"/>
                  <a:gd name="T19" fmla="*/ 181 h 880"/>
                  <a:gd name="T20" fmla="*/ 542 w 1684"/>
                  <a:gd name="T21" fmla="*/ 186 h 880"/>
                  <a:gd name="T22" fmla="*/ 570 w 1684"/>
                  <a:gd name="T23" fmla="*/ 235 h 880"/>
                  <a:gd name="T24" fmla="*/ 625 w 1684"/>
                  <a:gd name="T25" fmla="*/ 286 h 880"/>
                  <a:gd name="T26" fmla="*/ 560 w 1684"/>
                  <a:gd name="T27" fmla="*/ 278 h 880"/>
                  <a:gd name="T28" fmla="*/ 483 w 1684"/>
                  <a:gd name="T29" fmla="*/ 288 h 880"/>
                  <a:gd name="T30" fmla="*/ 497 w 1684"/>
                  <a:gd name="T31" fmla="*/ 230 h 880"/>
                  <a:gd name="T32" fmla="*/ 530 w 1684"/>
                  <a:gd name="T33" fmla="*/ 190 h 880"/>
                  <a:gd name="T34" fmla="*/ 492 w 1684"/>
                  <a:gd name="T35" fmla="*/ 195 h 880"/>
                  <a:gd name="T36" fmla="*/ 461 w 1684"/>
                  <a:gd name="T37" fmla="*/ 233 h 880"/>
                  <a:gd name="T38" fmla="*/ 451 w 1684"/>
                  <a:gd name="T39" fmla="*/ 280 h 880"/>
                  <a:gd name="T40" fmla="*/ 42 w 1684"/>
                  <a:gd name="T41" fmla="*/ 110 h 880"/>
                  <a:gd name="T42" fmla="*/ 32 w 1684"/>
                  <a:gd name="T43" fmla="*/ 76 h 880"/>
                  <a:gd name="T44" fmla="*/ 41 w 1684"/>
                  <a:gd name="T45" fmla="*/ 34 h 880"/>
                  <a:gd name="T46" fmla="*/ 86 w 1684"/>
                  <a:gd name="T47" fmla="*/ 0 h 880"/>
                  <a:gd name="T48" fmla="*/ 62 w 1684"/>
                  <a:gd name="T49" fmla="*/ 0 h 880"/>
                  <a:gd name="T50" fmla="*/ 62 w 1684"/>
                  <a:gd name="T51" fmla="*/ 0 h 88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>
                  <a:gd name="T0" fmla="*/ 40 w 1190"/>
                  <a:gd name="T1" fmla="*/ 0 h 500"/>
                  <a:gd name="T2" fmla="*/ 472 w 1190"/>
                  <a:gd name="T3" fmla="*/ 172 h 500"/>
                  <a:gd name="T4" fmla="*/ 427 w 1190"/>
                  <a:gd name="T5" fmla="*/ 176 h 500"/>
                  <a:gd name="T6" fmla="*/ 0 w 1190"/>
                  <a:gd name="T7" fmla="*/ 10 h 500"/>
                  <a:gd name="T8" fmla="*/ 40 w 1190"/>
                  <a:gd name="T9" fmla="*/ 0 h 500"/>
                  <a:gd name="T10" fmla="*/ 40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Freeform 26"/>
              <p:cNvSpPr>
                <a:spLocks/>
              </p:cNvSpPr>
              <p:nvPr userDrawn="1"/>
            </p:nvSpPr>
            <p:spPr bwMode="auto">
              <a:xfrm rot="7320404">
                <a:off x="5363" y="2874"/>
                <a:ext cx="63" cy="118"/>
              </a:xfrm>
              <a:custGeom>
                <a:avLst/>
                <a:gdLst>
                  <a:gd name="T0" fmla="*/ 46 w 160"/>
                  <a:gd name="T1" fmla="*/ 0 h 335"/>
                  <a:gd name="T2" fmla="*/ 7 w 160"/>
                  <a:gd name="T3" fmla="*/ 37 h 335"/>
                  <a:gd name="T4" fmla="*/ 0 w 160"/>
                  <a:gd name="T5" fmla="*/ 81 h 335"/>
                  <a:gd name="T6" fmla="*/ 13 w 160"/>
                  <a:gd name="T7" fmla="*/ 111 h 335"/>
                  <a:gd name="T8" fmla="*/ 37 w 160"/>
                  <a:gd name="T9" fmla="*/ 118 h 335"/>
                  <a:gd name="T10" fmla="*/ 30 w 160"/>
                  <a:gd name="T11" fmla="*/ 54 h 335"/>
                  <a:gd name="T12" fmla="*/ 63 w 160"/>
                  <a:gd name="T13" fmla="*/ 6 h 335"/>
                  <a:gd name="T14" fmla="*/ 46 w 160"/>
                  <a:gd name="T15" fmla="*/ 0 h 335"/>
                  <a:gd name="T16" fmla="*/ 46 w 160"/>
                  <a:gd name="T17" fmla="*/ 0 h 3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Freeform 27"/>
              <p:cNvSpPr>
                <a:spLocks/>
              </p:cNvSpPr>
              <p:nvPr userDrawn="1"/>
            </p:nvSpPr>
            <p:spPr bwMode="auto">
              <a:xfrm rot="7320404">
                <a:off x="5136" y="3000"/>
                <a:ext cx="193" cy="104"/>
              </a:xfrm>
              <a:custGeom>
                <a:avLst/>
                <a:gdLst>
                  <a:gd name="T0" fmla="*/ 6 w 489"/>
                  <a:gd name="T1" fmla="*/ 12 h 296"/>
                  <a:gd name="T2" fmla="*/ 63 w 489"/>
                  <a:gd name="T3" fmla="*/ 23 h 296"/>
                  <a:gd name="T4" fmla="*/ 128 w 489"/>
                  <a:gd name="T5" fmla="*/ 48 h 296"/>
                  <a:gd name="T6" fmla="*/ 174 w 489"/>
                  <a:gd name="T7" fmla="*/ 85 h 296"/>
                  <a:gd name="T8" fmla="*/ 129 w 489"/>
                  <a:gd name="T9" fmla="*/ 81 h 296"/>
                  <a:gd name="T10" fmla="*/ 55 w 489"/>
                  <a:gd name="T11" fmla="*/ 51 h 296"/>
                  <a:gd name="T12" fmla="*/ 20 w 489"/>
                  <a:gd name="T13" fmla="*/ 28 h 296"/>
                  <a:gd name="T14" fmla="*/ 42 w 489"/>
                  <a:gd name="T15" fmla="*/ 57 h 296"/>
                  <a:gd name="T16" fmla="*/ 107 w 489"/>
                  <a:gd name="T17" fmla="*/ 95 h 296"/>
                  <a:gd name="T18" fmla="*/ 184 w 489"/>
                  <a:gd name="T19" fmla="*/ 104 h 296"/>
                  <a:gd name="T20" fmla="*/ 193 w 489"/>
                  <a:gd name="T21" fmla="*/ 79 h 296"/>
                  <a:gd name="T22" fmla="*/ 156 w 489"/>
                  <a:gd name="T23" fmla="*/ 42 h 296"/>
                  <a:gd name="T24" fmla="*/ 67 w 489"/>
                  <a:gd name="T25" fmla="*/ 6 h 296"/>
                  <a:gd name="T26" fmla="*/ 0 w 489"/>
                  <a:gd name="T27" fmla="*/ 0 h 296"/>
                  <a:gd name="T28" fmla="*/ 6 w 489"/>
                  <a:gd name="T29" fmla="*/ 12 h 296"/>
                  <a:gd name="T30" fmla="*/ 6 w 489"/>
                  <a:gd name="T31" fmla="*/ 12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5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>
              <a:gd name="T0" fmla="*/ 0 w 4288"/>
              <a:gd name="T1" fmla="*/ 0 h 459"/>
              <a:gd name="T2" fmla="*/ 1295400 w 4288"/>
              <a:gd name="T3" fmla="*/ 406400 h 459"/>
              <a:gd name="T4" fmla="*/ 2476500 w 4288"/>
              <a:gd name="T5" fmla="*/ 228600 h 459"/>
              <a:gd name="T6" fmla="*/ 2946400 w 4288"/>
              <a:gd name="T7" fmla="*/ 596900 h 459"/>
              <a:gd name="T8" fmla="*/ 3721100 w 4288"/>
              <a:gd name="T9" fmla="*/ 241300 h 459"/>
              <a:gd name="T10" fmla="*/ 5613400 w 4288"/>
              <a:gd name="T11" fmla="*/ 723900 h 459"/>
              <a:gd name="T12" fmla="*/ 6807200 w 4288"/>
              <a:gd name="T13" fmla="*/ 215900 h 45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>
              <a:gd name="T0" fmla="*/ 0 w 560"/>
              <a:gd name="T1" fmla="*/ 50800 h 240"/>
              <a:gd name="T2" fmla="*/ 444500 w 560"/>
              <a:gd name="T3" fmla="*/ 228600 h 240"/>
              <a:gd name="T4" fmla="*/ 711200 w 560"/>
              <a:gd name="T5" fmla="*/ 25400 h 240"/>
              <a:gd name="T6" fmla="*/ 889000 w 560"/>
              <a:gd name="T7" fmla="*/ 381000 h 24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054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2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06DBFD7-2799-4AEC-A0F7-E752C83E71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565228-71B3-4160-909B-09FAA0999A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DA77ED-9FB8-4D96-8F75-EF81880EBF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557F43-E4C6-485F-8410-CA7BF4CC44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814EA3-2B0D-4F5E-8C72-68F24AEB34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856BDE-1767-4432-B39C-0AC367D0A9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805A57-659D-4FF7-B42B-333B267A92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1D476E-580D-49A0-9F96-C95A33E074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F398D5-2CA7-4D2C-AAFF-A171DB783D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427DD3-4F54-467D-B783-57C5135028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B7E63F-6B5D-4EE1-8FA1-7CCF55A55F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>
              <a:gd name="T0" fmla="*/ 1162050 w 2903"/>
              <a:gd name="T1" fmla="*/ 244856 h 3686"/>
              <a:gd name="T2" fmla="*/ 1026751 w 2903"/>
              <a:gd name="T3" fmla="*/ 45239 h 3686"/>
              <a:gd name="T4" fmla="*/ 897056 w 2903"/>
              <a:gd name="T5" fmla="*/ 0 h 3686"/>
              <a:gd name="T6" fmla="*/ 44032 w 2903"/>
              <a:gd name="T7" fmla="*/ 1589585 h 3686"/>
              <a:gd name="T8" fmla="*/ 44032 w 2903"/>
              <a:gd name="T9" fmla="*/ 1825394 h 3686"/>
              <a:gd name="T10" fmla="*/ 0 w 2903"/>
              <a:gd name="T11" fmla="*/ 2053285 h 3686"/>
              <a:gd name="T12" fmla="*/ 28821 w 2903"/>
              <a:gd name="T13" fmla="*/ 2084387 h 3686"/>
              <a:gd name="T14" fmla="*/ 176529 w 2903"/>
              <a:gd name="T15" fmla="*/ 1897211 h 3686"/>
              <a:gd name="T16" fmla="*/ 296217 w 2903"/>
              <a:gd name="T17" fmla="*/ 1825394 h 3686"/>
              <a:gd name="T18" fmla="*/ 1162050 w 2903"/>
              <a:gd name="T19" fmla="*/ 244856 h 3686"/>
              <a:gd name="T20" fmla="*/ 1162050 w 2903"/>
              <a:gd name="T21" fmla="*/ 244856 h 368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45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445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445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latin typeface="+mn-lt"/>
              </a:defRPr>
            </a:lvl1pPr>
          </a:lstStyle>
          <a:p>
            <a:pPr>
              <a:defRPr/>
            </a:pPr>
            <a:fld id="{BA674A07-28B9-439E-8CE8-A67A4795B5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2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>
              <a:gd name="T0" fmla="*/ 917850 w 2911"/>
              <a:gd name="T1" fmla="*/ 0 h 3703"/>
              <a:gd name="T2" fmla="*/ 52037 w 2911"/>
              <a:gd name="T3" fmla="*/ 1605520 h 3703"/>
              <a:gd name="T4" fmla="*/ 52437 w 2911"/>
              <a:gd name="T5" fmla="*/ 1812794 h 3703"/>
              <a:gd name="T6" fmla="*/ 0 w 2911"/>
              <a:gd name="T7" fmla="*/ 2057445 h 3703"/>
              <a:gd name="T8" fmla="*/ 20014 w 2911"/>
              <a:gd name="T9" fmla="*/ 2097087 h 3703"/>
              <a:gd name="T10" fmla="*/ 168920 w 2911"/>
              <a:gd name="T11" fmla="*/ 1898308 h 3703"/>
              <a:gd name="T12" fmla="*/ 305416 w 2911"/>
              <a:gd name="T13" fmla="*/ 1823554 h 3703"/>
              <a:gd name="T14" fmla="*/ 1165225 w 2911"/>
              <a:gd name="T15" fmla="*/ 242385 h 3703"/>
              <a:gd name="T16" fmla="*/ 1036334 w 2911"/>
              <a:gd name="T17" fmla="*/ 54367 h 3703"/>
              <a:gd name="T18" fmla="*/ 917850 w 2911"/>
              <a:gd name="T19" fmla="*/ 0 h 3703"/>
              <a:gd name="T20" fmla="*/ 917850 w 2911"/>
              <a:gd name="T21" fmla="*/ 0 h 370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3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>
              <a:gd name="T0" fmla="*/ 0 w 2561"/>
              <a:gd name="T1" fmla="*/ 1406370 h 2777"/>
              <a:gd name="T2" fmla="*/ 172990 w 2561"/>
              <a:gd name="T3" fmla="*/ 1444854 h 2777"/>
              <a:gd name="T4" fmla="*/ 294723 w 2561"/>
              <a:gd name="T5" fmla="*/ 1571625 h 2777"/>
              <a:gd name="T6" fmla="*/ 1025525 w 2561"/>
              <a:gd name="T7" fmla="*/ 225811 h 2777"/>
              <a:gd name="T8" fmla="*/ 848130 w 2561"/>
              <a:gd name="T9" fmla="*/ 46407 h 2777"/>
              <a:gd name="T10" fmla="*/ 760034 w 2561"/>
              <a:gd name="T11" fmla="*/ 0 h 2777"/>
              <a:gd name="T12" fmla="*/ 0 w 2561"/>
              <a:gd name="T13" fmla="*/ 1406370 h 2777"/>
              <a:gd name="T14" fmla="*/ 0 w 2561"/>
              <a:gd name="T15" fmla="*/ 1406370 h 277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034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1051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>
                <a:gd name="T0" fmla="*/ 794 w 2177"/>
                <a:gd name="T1" fmla="*/ 630 h 1298"/>
                <a:gd name="T2" fmla="*/ 710 w 2177"/>
                <a:gd name="T3" fmla="*/ 553 h 1298"/>
                <a:gd name="T4" fmla="*/ 666 w 2177"/>
                <a:gd name="T5" fmla="*/ 239 h 1298"/>
                <a:gd name="T6" fmla="*/ 1070 w 2177"/>
                <a:gd name="T7" fmla="*/ 165 h 1298"/>
                <a:gd name="T8" fmla="*/ 1089 w 2177"/>
                <a:gd name="T9" fmla="*/ 102 h 1298"/>
                <a:gd name="T10" fmla="*/ 1050 w 2177"/>
                <a:gd name="T11" fmla="*/ 50 h 1298"/>
                <a:gd name="T12" fmla="*/ 638 w 2177"/>
                <a:gd name="T13" fmla="*/ 106 h 1298"/>
                <a:gd name="T14" fmla="*/ 610 w 2177"/>
                <a:gd name="T15" fmla="*/ 16 h 1298"/>
                <a:gd name="T16" fmla="*/ 543 w 2177"/>
                <a:gd name="T17" fmla="*/ 0 h 1298"/>
                <a:gd name="T18" fmla="*/ 479 w 2177"/>
                <a:gd name="T19" fmla="*/ 14 h 1298"/>
                <a:gd name="T20" fmla="*/ 444 w 2177"/>
                <a:gd name="T21" fmla="*/ 53 h 1298"/>
                <a:gd name="T22" fmla="*/ 469 w 2177"/>
                <a:gd name="T23" fmla="*/ 143 h 1298"/>
                <a:gd name="T24" fmla="*/ 330 w 2177"/>
                <a:gd name="T25" fmla="*/ 221 h 1298"/>
                <a:gd name="T26" fmla="*/ 492 w 2177"/>
                <a:gd name="T27" fmla="*/ 237 h 1298"/>
                <a:gd name="T28" fmla="*/ 556 w 2177"/>
                <a:gd name="T29" fmla="*/ 445 h 1298"/>
                <a:gd name="T30" fmla="*/ 71 w 2177"/>
                <a:gd name="T31" fmla="*/ 235 h 1298"/>
                <a:gd name="T32" fmla="*/ 23 w 2177"/>
                <a:gd name="T33" fmla="*/ 255 h 1298"/>
                <a:gd name="T34" fmla="*/ 0 w 2177"/>
                <a:gd name="T35" fmla="*/ 318 h 1298"/>
                <a:gd name="T36" fmla="*/ 28 w 2177"/>
                <a:gd name="T37" fmla="*/ 390 h 1298"/>
                <a:gd name="T38" fmla="*/ 570 w 2177"/>
                <a:gd name="T39" fmla="*/ 644 h 1298"/>
                <a:gd name="T40" fmla="*/ 689 w 2177"/>
                <a:gd name="T41" fmla="*/ 628 h 1298"/>
                <a:gd name="T42" fmla="*/ 785 w 2177"/>
                <a:gd name="T43" fmla="*/ 649 h 1298"/>
                <a:gd name="T44" fmla="*/ 794 w 2177"/>
                <a:gd name="T45" fmla="*/ 630 h 1298"/>
                <a:gd name="T46" fmla="*/ 794 w 2177"/>
                <a:gd name="T47" fmla="*/ 630 h 129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2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>
                <a:gd name="T0" fmla="*/ 0 w 143"/>
                <a:gd name="T1" fmla="*/ 4 h 258"/>
                <a:gd name="T2" fmla="*/ 60 w 143"/>
                <a:gd name="T3" fmla="*/ 0 h 258"/>
                <a:gd name="T4" fmla="*/ 71 w 143"/>
                <a:gd name="T5" fmla="*/ 117 h 258"/>
                <a:gd name="T6" fmla="*/ 4 w 143"/>
                <a:gd name="T7" fmla="*/ 129 h 258"/>
                <a:gd name="T8" fmla="*/ 0 w 143"/>
                <a:gd name="T9" fmla="*/ 4 h 258"/>
                <a:gd name="T10" fmla="*/ 0 w 143"/>
                <a:gd name="T11" fmla="*/ 4 h 2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3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>
                <a:gd name="T0" fmla="*/ 68 w 1586"/>
                <a:gd name="T1" fmla="*/ 0 h 821"/>
                <a:gd name="T2" fmla="*/ 665 w 1586"/>
                <a:gd name="T3" fmla="*/ 259 h 821"/>
                <a:gd name="T4" fmla="*/ 713 w 1586"/>
                <a:gd name="T5" fmla="*/ 319 h 821"/>
                <a:gd name="T6" fmla="*/ 792 w 1586"/>
                <a:gd name="T7" fmla="*/ 396 h 821"/>
                <a:gd name="T8" fmla="*/ 782 w 1586"/>
                <a:gd name="T9" fmla="*/ 410 h 821"/>
                <a:gd name="T10" fmla="*/ 674 w 1586"/>
                <a:gd name="T11" fmla="*/ 393 h 821"/>
                <a:gd name="T12" fmla="*/ 572 w 1586"/>
                <a:gd name="T13" fmla="*/ 405 h 821"/>
                <a:gd name="T14" fmla="*/ 21 w 1586"/>
                <a:gd name="T15" fmla="*/ 149 h 821"/>
                <a:gd name="T16" fmla="*/ 0 w 1586"/>
                <a:gd name="T17" fmla="*/ 75 h 821"/>
                <a:gd name="T18" fmla="*/ 23 w 1586"/>
                <a:gd name="T19" fmla="*/ 16 h 821"/>
                <a:gd name="T20" fmla="*/ 68 w 1586"/>
                <a:gd name="T21" fmla="*/ 0 h 821"/>
                <a:gd name="T22" fmla="*/ 68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4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>
                <a:gd name="T0" fmla="*/ 0 w 1049"/>
                <a:gd name="T1" fmla="*/ 163 h 747"/>
                <a:gd name="T2" fmla="*/ 461 w 1049"/>
                <a:gd name="T3" fmla="*/ 374 h 747"/>
                <a:gd name="T4" fmla="*/ 470 w 1049"/>
                <a:gd name="T5" fmla="*/ 267 h 747"/>
                <a:gd name="T6" fmla="*/ 525 w 1049"/>
                <a:gd name="T7" fmla="*/ 211 h 747"/>
                <a:gd name="T8" fmla="*/ 39 w 1049"/>
                <a:gd name="T9" fmla="*/ 0 h 747"/>
                <a:gd name="T10" fmla="*/ 0 w 1049"/>
                <a:gd name="T11" fmla="*/ 64 h 747"/>
                <a:gd name="T12" fmla="*/ 0 w 1049"/>
                <a:gd name="T13" fmla="*/ 163 h 747"/>
                <a:gd name="T14" fmla="*/ 0 w 1049"/>
                <a:gd name="T15" fmla="*/ 163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5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>
                <a:gd name="T0" fmla="*/ 0 w 272"/>
                <a:gd name="T1" fmla="*/ 14 h 241"/>
                <a:gd name="T2" fmla="*/ 79 w 272"/>
                <a:gd name="T3" fmla="*/ 0 h 241"/>
                <a:gd name="T4" fmla="*/ 125 w 272"/>
                <a:gd name="T5" fmla="*/ 18 h 241"/>
                <a:gd name="T6" fmla="*/ 135 w 272"/>
                <a:gd name="T7" fmla="*/ 70 h 241"/>
                <a:gd name="T8" fmla="*/ 81 w 272"/>
                <a:gd name="T9" fmla="*/ 73 h 241"/>
                <a:gd name="T10" fmla="*/ 16 w 272"/>
                <a:gd name="T11" fmla="*/ 121 h 241"/>
                <a:gd name="T12" fmla="*/ 0 w 272"/>
                <a:gd name="T13" fmla="*/ 14 h 241"/>
                <a:gd name="T14" fmla="*/ 0 w 272"/>
                <a:gd name="T15" fmla="*/ 14 h 2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>
                <a:gd name="T0" fmla="*/ 76 w 152"/>
                <a:gd name="T1" fmla="*/ 2 h 224"/>
                <a:gd name="T2" fmla="*/ 76 w 152"/>
                <a:gd name="T3" fmla="*/ 112 h 224"/>
                <a:gd name="T4" fmla="*/ 0 w 152"/>
                <a:gd name="T5" fmla="*/ 4 h 224"/>
                <a:gd name="T6" fmla="*/ 36 w 152"/>
                <a:gd name="T7" fmla="*/ 0 h 224"/>
                <a:gd name="T8" fmla="*/ 76 w 152"/>
                <a:gd name="T9" fmla="*/ 2 h 224"/>
                <a:gd name="T10" fmla="*/ 76 w 152"/>
                <a:gd name="T11" fmla="*/ 2 h 2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7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>
                <a:gd name="T0" fmla="*/ 0 w 386"/>
                <a:gd name="T1" fmla="*/ 40 h 764"/>
                <a:gd name="T2" fmla="*/ 44 w 386"/>
                <a:gd name="T3" fmla="*/ 0 h 764"/>
                <a:gd name="T4" fmla="*/ 116 w 386"/>
                <a:gd name="T5" fmla="*/ 3 h 764"/>
                <a:gd name="T6" fmla="*/ 193 w 386"/>
                <a:gd name="T7" fmla="*/ 383 h 764"/>
                <a:gd name="T8" fmla="*/ 140 w 386"/>
                <a:gd name="T9" fmla="*/ 361 h 764"/>
                <a:gd name="T10" fmla="*/ 76 w 386"/>
                <a:gd name="T11" fmla="*/ 339 h 764"/>
                <a:gd name="T12" fmla="*/ 0 w 386"/>
                <a:gd name="T13" fmla="*/ 40 h 764"/>
                <a:gd name="T14" fmla="*/ 0 w 386"/>
                <a:gd name="T15" fmla="*/ 40 h 76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8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>
                <a:gd name="T0" fmla="*/ 346 w 728"/>
                <a:gd name="T1" fmla="*/ 0 h 348"/>
                <a:gd name="T2" fmla="*/ 0 w 728"/>
                <a:gd name="T3" fmla="*/ 53 h 348"/>
                <a:gd name="T4" fmla="*/ 14 w 728"/>
                <a:gd name="T5" fmla="*/ 174 h 348"/>
                <a:gd name="T6" fmla="*/ 358 w 728"/>
                <a:gd name="T7" fmla="*/ 119 h 348"/>
                <a:gd name="T8" fmla="*/ 364 w 728"/>
                <a:gd name="T9" fmla="*/ 22 h 348"/>
                <a:gd name="T10" fmla="*/ 346 w 728"/>
                <a:gd name="T11" fmla="*/ 0 h 348"/>
                <a:gd name="T12" fmla="*/ 346 w 728"/>
                <a:gd name="T13" fmla="*/ 0 h 3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9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>
                <a:gd name="T0" fmla="*/ 136 w 312"/>
                <a:gd name="T1" fmla="*/ 0 h 135"/>
                <a:gd name="T2" fmla="*/ 0 w 312"/>
                <a:gd name="T3" fmla="*/ 39 h 135"/>
                <a:gd name="T4" fmla="*/ 156 w 312"/>
                <a:gd name="T5" fmla="*/ 67 h 135"/>
                <a:gd name="T6" fmla="*/ 136 w 312"/>
                <a:gd name="T7" fmla="*/ 0 h 135"/>
                <a:gd name="T8" fmla="*/ 136 w 312"/>
                <a:gd name="T9" fmla="*/ 0 h 1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60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1061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1074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>
                    <a:gd name="T0" fmla="*/ 0 w 313"/>
                    <a:gd name="T1" fmla="*/ 53 h 175"/>
                    <a:gd name="T2" fmla="*/ 57 w 313"/>
                    <a:gd name="T3" fmla="*/ 5 h 175"/>
                    <a:gd name="T4" fmla="*/ 107 w 313"/>
                    <a:gd name="T5" fmla="*/ 0 h 175"/>
                    <a:gd name="T6" fmla="*/ 146 w 313"/>
                    <a:gd name="T7" fmla="*/ 13 h 175"/>
                    <a:gd name="T8" fmla="*/ 157 w 313"/>
                    <a:gd name="T9" fmla="*/ 45 h 175"/>
                    <a:gd name="T10" fmla="*/ 84 w 313"/>
                    <a:gd name="T11" fmla="*/ 33 h 175"/>
                    <a:gd name="T12" fmla="*/ 37 w 313"/>
                    <a:gd name="T13" fmla="*/ 50 h 175"/>
                    <a:gd name="T14" fmla="*/ 7 w 313"/>
                    <a:gd name="T15" fmla="*/ 87 h 175"/>
                    <a:gd name="T16" fmla="*/ 0 w 313"/>
                    <a:gd name="T17" fmla="*/ 53 h 175"/>
                    <a:gd name="T18" fmla="*/ 0 w 313"/>
                    <a:gd name="T19" fmla="*/ 53 h 17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5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>
                    <a:gd name="T0" fmla="*/ 0 w 230"/>
                    <a:gd name="T1" fmla="*/ 20 h 266"/>
                    <a:gd name="T2" fmla="*/ 80 w 230"/>
                    <a:gd name="T3" fmla="*/ 133 h 266"/>
                    <a:gd name="T4" fmla="*/ 115 w 230"/>
                    <a:gd name="T5" fmla="*/ 126 h 266"/>
                    <a:gd name="T6" fmla="*/ 112 w 230"/>
                    <a:gd name="T7" fmla="*/ 9 h 266"/>
                    <a:gd name="T8" fmla="*/ 83 w 230"/>
                    <a:gd name="T9" fmla="*/ 0 h 266"/>
                    <a:gd name="T10" fmla="*/ 90 w 230"/>
                    <a:gd name="T11" fmla="*/ 99 h 266"/>
                    <a:gd name="T12" fmla="*/ 36 w 230"/>
                    <a:gd name="T13" fmla="*/ 2 h 266"/>
                    <a:gd name="T14" fmla="*/ 0 w 230"/>
                    <a:gd name="T15" fmla="*/ 20 h 266"/>
                    <a:gd name="T16" fmla="*/ 0 w 230"/>
                    <a:gd name="T17" fmla="*/ 20 h 26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6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>
                    <a:gd name="T0" fmla="*/ 0 w 87"/>
                    <a:gd name="T1" fmla="*/ 10 h 234"/>
                    <a:gd name="T2" fmla="*/ 18 w 87"/>
                    <a:gd name="T3" fmla="*/ 47 h 234"/>
                    <a:gd name="T4" fmla="*/ 22 w 87"/>
                    <a:gd name="T5" fmla="*/ 77 h 234"/>
                    <a:gd name="T6" fmla="*/ 13 w 87"/>
                    <a:gd name="T7" fmla="*/ 117 h 234"/>
                    <a:gd name="T8" fmla="*/ 40 w 87"/>
                    <a:gd name="T9" fmla="*/ 110 h 234"/>
                    <a:gd name="T10" fmla="*/ 43 w 87"/>
                    <a:gd name="T11" fmla="*/ 58 h 234"/>
                    <a:gd name="T12" fmla="*/ 23 w 87"/>
                    <a:gd name="T13" fmla="*/ 0 h 234"/>
                    <a:gd name="T14" fmla="*/ 0 w 87"/>
                    <a:gd name="T15" fmla="*/ 10 h 234"/>
                    <a:gd name="T16" fmla="*/ 0 w 87"/>
                    <a:gd name="T17" fmla="*/ 10 h 23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062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>
                  <a:gd name="T0" fmla="*/ 50 w 1190"/>
                  <a:gd name="T1" fmla="*/ 0 h 500"/>
                  <a:gd name="T2" fmla="*/ 595 w 1190"/>
                  <a:gd name="T3" fmla="*/ 245 h 500"/>
                  <a:gd name="T4" fmla="*/ 538 w 1190"/>
                  <a:gd name="T5" fmla="*/ 250 h 500"/>
                  <a:gd name="T6" fmla="*/ 0 w 1190"/>
                  <a:gd name="T7" fmla="*/ 14 h 500"/>
                  <a:gd name="T8" fmla="*/ 50 w 1190"/>
                  <a:gd name="T9" fmla="*/ 0 h 500"/>
                  <a:gd name="T10" fmla="*/ 50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3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>
                  <a:gd name="T0" fmla="*/ 7 w 489"/>
                  <a:gd name="T1" fmla="*/ 17 h 296"/>
                  <a:gd name="T2" fmla="*/ 80 w 489"/>
                  <a:gd name="T3" fmla="*/ 33 h 296"/>
                  <a:gd name="T4" fmla="*/ 162 w 489"/>
                  <a:gd name="T5" fmla="*/ 69 h 296"/>
                  <a:gd name="T6" fmla="*/ 220 w 489"/>
                  <a:gd name="T7" fmla="*/ 122 h 296"/>
                  <a:gd name="T8" fmla="*/ 163 w 489"/>
                  <a:gd name="T9" fmla="*/ 115 h 296"/>
                  <a:gd name="T10" fmla="*/ 69 w 489"/>
                  <a:gd name="T11" fmla="*/ 73 h 296"/>
                  <a:gd name="T12" fmla="*/ 25 w 489"/>
                  <a:gd name="T13" fmla="*/ 40 h 296"/>
                  <a:gd name="T14" fmla="*/ 53 w 489"/>
                  <a:gd name="T15" fmla="*/ 82 h 296"/>
                  <a:gd name="T16" fmla="*/ 136 w 489"/>
                  <a:gd name="T17" fmla="*/ 135 h 296"/>
                  <a:gd name="T18" fmla="*/ 233 w 489"/>
                  <a:gd name="T19" fmla="*/ 148 h 296"/>
                  <a:gd name="T20" fmla="*/ 244 w 489"/>
                  <a:gd name="T21" fmla="*/ 112 h 296"/>
                  <a:gd name="T22" fmla="*/ 197 w 489"/>
                  <a:gd name="T23" fmla="*/ 60 h 296"/>
                  <a:gd name="T24" fmla="*/ 85 w 489"/>
                  <a:gd name="T25" fmla="*/ 9 h 296"/>
                  <a:gd name="T26" fmla="*/ 0 w 489"/>
                  <a:gd name="T27" fmla="*/ 0 h 296"/>
                  <a:gd name="T28" fmla="*/ 7 w 489"/>
                  <a:gd name="T29" fmla="*/ 17 h 296"/>
                  <a:gd name="T30" fmla="*/ 7 w 489"/>
                  <a:gd name="T31" fmla="*/ 17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4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>
                  <a:gd name="T0" fmla="*/ 12 w 213"/>
                  <a:gd name="T1" fmla="*/ 0 h 478"/>
                  <a:gd name="T2" fmla="*/ 46 w 213"/>
                  <a:gd name="T3" fmla="*/ 12 h 478"/>
                  <a:gd name="T4" fmla="*/ 40 w 213"/>
                  <a:gd name="T5" fmla="*/ 96 h 478"/>
                  <a:gd name="T6" fmla="*/ 53 w 213"/>
                  <a:gd name="T7" fmla="*/ 163 h 478"/>
                  <a:gd name="T8" fmla="*/ 107 w 213"/>
                  <a:gd name="T9" fmla="*/ 225 h 478"/>
                  <a:gd name="T10" fmla="*/ 49 w 213"/>
                  <a:gd name="T11" fmla="*/ 238 h 478"/>
                  <a:gd name="T12" fmla="*/ 15 w 213"/>
                  <a:gd name="T13" fmla="*/ 171 h 478"/>
                  <a:gd name="T14" fmla="*/ 0 w 213"/>
                  <a:gd name="T15" fmla="*/ 28 h 478"/>
                  <a:gd name="T16" fmla="*/ 12 w 213"/>
                  <a:gd name="T17" fmla="*/ 0 h 478"/>
                  <a:gd name="T18" fmla="*/ 12 w 213"/>
                  <a:gd name="T19" fmla="*/ 0 h 47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065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1066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>
                    <a:gd name="T0" fmla="*/ 55 w 150"/>
                    <a:gd name="T1" fmla="*/ 0 h 173"/>
                    <a:gd name="T2" fmla="*/ 20 w 150"/>
                    <a:gd name="T3" fmla="*/ 33 h 173"/>
                    <a:gd name="T4" fmla="*/ 0 w 150"/>
                    <a:gd name="T5" fmla="*/ 87 h 173"/>
                    <a:gd name="T6" fmla="*/ 40 w 150"/>
                    <a:gd name="T7" fmla="*/ 80 h 173"/>
                    <a:gd name="T8" fmla="*/ 52 w 150"/>
                    <a:gd name="T9" fmla="*/ 42 h 173"/>
                    <a:gd name="T10" fmla="*/ 75 w 150"/>
                    <a:gd name="T11" fmla="*/ 14 h 173"/>
                    <a:gd name="T12" fmla="*/ 55 w 150"/>
                    <a:gd name="T13" fmla="*/ 0 h 173"/>
                    <a:gd name="T14" fmla="*/ 55 w 150"/>
                    <a:gd name="T15" fmla="*/ 0 h 17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7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>
                    <a:gd name="T0" fmla="*/ 78 w 1684"/>
                    <a:gd name="T1" fmla="*/ 0 h 880"/>
                    <a:gd name="T2" fmla="*/ 32 w 1684"/>
                    <a:gd name="T3" fmla="*/ 26 h 880"/>
                    <a:gd name="T4" fmla="*/ 0 w 1684"/>
                    <a:gd name="T5" fmla="*/ 104 h 880"/>
                    <a:gd name="T6" fmla="*/ 34 w 1684"/>
                    <a:gd name="T7" fmla="*/ 179 h 880"/>
                    <a:gd name="T8" fmla="*/ 591 w 1684"/>
                    <a:gd name="T9" fmla="*/ 434 h 880"/>
                    <a:gd name="T10" fmla="*/ 711 w 1684"/>
                    <a:gd name="T11" fmla="*/ 418 h 880"/>
                    <a:gd name="T12" fmla="*/ 808 w 1684"/>
                    <a:gd name="T13" fmla="*/ 440 h 880"/>
                    <a:gd name="T14" fmla="*/ 842 w 1684"/>
                    <a:gd name="T15" fmla="*/ 404 h 880"/>
                    <a:gd name="T16" fmla="*/ 751 w 1684"/>
                    <a:gd name="T17" fmla="*/ 332 h 880"/>
                    <a:gd name="T18" fmla="*/ 714 w 1684"/>
                    <a:gd name="T19" fmla="*/ 256 h 880"/>
                    <a:gd name="T20" fmla="*/ 685 w 1684"/>
                    <a:gd name="T21" fmla="*/ 264 h 880"/>
                    <a:gd name="T22" fmla="*/ 720 w 1684"/>
                    <a:gd name="T23" fmla="*/ 332 h 880"/>
                    <a:gd name="T24" fmla="*/ 789 w 1684"/>
                    <a:gd name="T25" fmla="*/ 405 h 880"/>
                    <a:gd name="T26" fmla="*/ 707 w 1684"/>
                    <a:gd name="T27" fmla="*/ 394 h 880"/>
                    <a:gd name="T28" fmla="*/ 610 w 1684"/>
                    <a:gd name="T29" fmla="*/ 407 h 880"/>
                    <a:gd name="T30" fmla="*/ 628 w 1684"/>
                    <a:gd name="T31" fmla="*/ 325 h 880"/>
                    <a:gd name="T32" fmla="*/ 669 w 1684"/>
                    <a:gd name="T33" fmla="*/ 269 h 880"/>
                    <a:gd name="T34" fmla="*/ 621 w 1684"/>
                    <a:gd name="T35" fmla="*/ 276 h 880"/>
                    <a:gd name="T36" fmla="*/ 583 w 1684"/>
                    <a:gd name="T37" fmla="*/ 329 h 880"/>
                    <a:gd name="T38" fmla="*/ 570 w 1684"/>
                    <a:gd name="T39" fmla="*/ 396 h 880"/>
                    <a:gd name="T40" fmla="*/ 54 w 1684"/>
                    <a:gd name="T41" fmla="*/ 155 h 880"/>
                    <a:gd name="T42" fmla="*/ 40 w 1684"/>
                    <a:gd name="T43" fmla="*/ 108 h 880"/>
                    <a:gd name="T44" fmla="*/ 52 w 1684"/>
                    <a:gd name="T45" fmla="*/ 48 h 880"/>
                    <a:gd name="T46" fmla="*/ 109 w 1684"/>
                    <a:gd name="T47" fmla="*/ 0 h 880"/>
                    <a:gd name="T48" fmla="*/ 78 w 1684"/>
                    <a:gd name="T49" fmla="*/ 0 h 880"/>
                    <a:gd name="T50" fmla="*/ 78 w 1684"/>
                    <a:gd name="T51" fmla="*/ 0 h 880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8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>
                    <a:gd name="T0" fmla="*/ 58 w 160"/>
                    <a:gd name="T1" fmla="*/ 0 h 335"/>
                    <a:gd name="T2" fmla="*/ 10 w 160"/>
                    <a:gd name="T3" fmla="*/ 53 h 335"/>
                    <a:gd name="T4" fmla="*/ 0 w 160"/>
                    <a:gd name="T5" fmla="*/ 115 h 335"/>
                    <a:gd name="T6" fmla="*/ 17 w 160"/>
                    <a:gd name="T7" fmla="*/ 157 h 335"/>
                    <a:gd name="T8" fmla="*/ 47 w 160"/>
                    <a:gd name="T9" fmla="*/ 167 h 335"/>
                    <a:gd name="T10" fmla="*/ 38 w 160"/>
                    <a:gd name="T11" fmla="*/ 77 h 335"/>
                    <a:gd name="T12" fmla="*/ 80 w 160"/>
                    <a:gd name="T13" fmla="*/ 8 h 335"/>
                    <a:gd name="T14" fmla="*/ 58 w 160"/>
                    <a:gd name="T15" fmla="*/ 0 h 335"/>
                    <a:gd name="T16" fmla="*/ 58 w 160"/>
                    <a:gd name="T17" fmla="*/ 0 h 33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9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>
                    <a:gd name="T0" fmla="*/ 109 w 642"/>
                    <a:gd name="T1" fmla="*/ 448 h 1188"/>
                    <a:gd name="T2" fmla="*/ 0 w 642"/>
                    <a:gd name="T3" fmla="*/ 62 h 1188"/>
                    <a:gd name="T4" fmla="*/ 41 w 642"/>
                    <a:gd name="T5" fmla="*/ 19 h 1188"/>
                    <a:gd name="T6" fmla="*/ 129 w 642"/>
                    <a:gd name="T7" fmla="*/ 0 h 1188"/>
                    <a:gd name="T8" fmla="*/ 200 w 642"/>
                    <a:gd name="T9" fmla="*/ 29 h 1188"/>
                    <a:gd name="T10" fmla="*/ 322 w 642"/>
                    <a:gd name="T11" fmla="*/ 594 h 1188"/>
                    <a:gd name="T12" fmla="*/ 278 w 642"/>
                    <a:gd name="T13" fmla="*/ 546 h 1188"/>
                    <a:gd name="T14" fmla="*/ 178 w 642"/>
                    <a:gd name="T15" fmla="*/ 49 h 1188"/>
                    <a:gd name="T16" fmla="*/ 113 w 642"/>
                    <a:gd name="T17" fmla="*/ 31 h 1188"/>
                    <a:gd name="T18" fmla="*/ 60 w 642"/>
                    <a:gd name="T19" fmla="*/ 37 h 1188"/>
                    <a:gd name="T20" fmla="*/ 38 w 642"/>
                    <a:gd name="T21" fmla="*/ 71 h 1188"/>
                    <a:gd name="T22" fmla="*/ 153 w 642"/>
                    <a:gd name="T23" fmla="*/ 462 h 1188"/>
                    <a:gd name="T24" fmla="*/ 109 w 642"/>
                    <a:gd name="T25" fmla="*/ 448 h 1188"/>
                    <a:gd name="T26" fmla="*/ 109 w 642"/>
                    <a:gd name="T27" fmla="*/ 448 h 118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0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>
                    <a:gd name="T0" fmla="*/ 0 w 192"/>
                    <a:gd name="T1" fmla="*/ 14 h 504"/>
                    <a:gd name="T2" fmla="*/ 38 w 192"/>
                    <a:gd name="T3" fmla="*/ 97 h 504"/>
                    <a:gd name="T4" fmla="*/ 57 w 192"/>
                    <a:gd name="T5" fmla="*/ 159 h 504"/>
                    <a:gd name="T6" fmla="*/ 58 w 192"/>
                    <a:gd name="T7" fmla="*/ 252 h 504"/>
                    <a:gd name="T8" fmla="*/ 96 w 192"/>
                    <a:gd name="T9" fmla="*/ 252 h 504"/>
                    <a:gd name="T10" fmla="*/ 94 w 192"/>
                    <a:gd name="T11" fmla="*/ 180 h 504"/>
                    <a:gd name="T12" fmla="*/ 81 w 192"/>
                    <a:gd name="T13" fmla="*/ 104 h 504"/>
                    <a:gd name="T14" fmla="*/ 50 w 192"/>
                    <a:gd name="T15" fmla="*/ 30 h 504"/>
                    <a:gd name="T16" fmla="*/ 32 w 192"/>
                    <a:gd name="T17" fmla="*/ 0 h 504"/>
                    <a:gd name="T18" fmla="*/ 0 w 192"/>
                    <a:gd name="T19" fmla="*/ 14 h 504"/>
                    <a:gd name="T20" fmla="*/ 0 w 192"/>
                    <a:gd name="T21" fmla="*/ 14 h 50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1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>
                    <a:gd name="T0" fmla="*/ 149 w 390"/>
                    <a:gd name="T1" fmla="*/ 0 h 269"/>
                    <a:gd name="T2" fmla="*/ 129 w 390"/>
                    <a:gd name="T3" fmla="*/ 9 h 269"/>
                    <a:gd name="T4" fmla="*/ 127 w 390"/>
                    <a:gd name="T5" fmla="*/ 33 h 269"/>
                    <a:gd name="T6" fmla="*/ 0 w 390"/>
                    <a:gd name="T7" fmla="*/ 85 h 269"/>
                    <a:gd name="T8" fmla="*/ 0 w 390"/>
                    <a:gd name="T9" fmla="*/ 111 h 269"/>
                    <a:gd name="T10" fmla="*/ 142 w 390"/>
                    <a:gd name="T11" fmla="*/ 113 h 269"/>
                    <a:gd name="T12" fmla="*/ 160 w 390"/>
                    <a:gd name="T13" fmla="*/ 135 h 269"/>
                    <a:gd name="T14" fmla="*/ 195 w 390"/>
                    <a:gd name="T15" fmla="*/ 133 h 269"/>
                    <a:gd name="T16" fmla="*/ 192 w 390"/>
                    <a:gd name="T17" fmla="*/ 95 h 269"/>
                    <a:gd name="T18" fmla="*/ 58 w 390"/>
                    <a:gd name="T19" fmla="*/ 88 h 269"/>
                    <a:gd name="T20" fmla="*/ 167 w 390"/>
                    <a:gd name="T21" fmla="*/ 45 h 269"/>
                    <a:gd name="T22" fmla="*/ 149 w 390"/>
                    <a:gd name="T23" fmla="*/ 0 h 269"/>
                    <a:gd name="T24" fmla="*/ 149 w 390"/>
                    <a:gd name="T25" fmla="*/ 0 h 269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2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>
                    <a:gd name="T0" fmla="*/ 0 w 941"/>
                    <a:gd name="T1" fmla="*/ 66 h 424"/>
                    <a:gd name="T2" fmla="*/ 432 w 941"/>
                    <a:gd name="T3" fmla="*/ 0 h 424"/>
                    <a:gd name="T4" fmla="*/ 463 w 941"/>
                    <a:gd name="T5" fmla="*/ 39 h 424"/>
                    <a:gd name="T6" fmla="*/ 471 w 941"/>
                    <a:gd name="T7" fmla="*/ 91 h 424"/>
                    <a:gd name="T8" fmla="*/ 452 w 941"/>
                    <a:gd name="T9" fmla="*/ 141 h 424"/>
                    <a:gd name="T10" fmla="*/ 29 w 941"/>
                    <a:gd name="T11" fmla="*/ 212 h 424"/>
                    <a:gd name="T12" fmla="*/ 27 w 941"/>
                    <a:gd name="T13" fmla="*/ 192 h 424"/>
                    <a:gd name="T14" fmla="*/ 432 w 941"/>
                    <a:gd name="T15" fmla="*/ 121 h 424"/>
                    <a:gd name="T16" fmla="*/ 447 w 941"/>
                    <a:gd name="T17" fmla="*/ 73 h 424"/>
                    <a:gd name="T18" fmla="*/ 420 w 941"/>
                    <a:gd name="T19" fmla="*/ 29 h 424"/>
                    <a:gd name="T20" fmla="*/ 0 w 941"/>
                    <a:gd name="T21" fmla="*/ 93 h 424"/>
                    <a:gd name="T22" fmla="*/ 0 w 941"/>
                    <a:gd name="T23" fmla="*/ 66 h 424"/>
                    <a:gd name="T24" fmla="*/ 0 w 941"/>
                    <a:gd name="T25" fmla="*/ 66 h 424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3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>
                    <a:gd name="T0" fmla="*/ 0 w 488"/>
                    <a:gd name="T1" fmla="*/ 63 h 173"/>
                    <a:gd name="T2" fmla="*/ 33 w 488"/>
                    <a:gd name="T3" fmla="*/ 86 h 173"/>
                    <a:gd name="T4" fmla="*/ 111 w 488"/>
                    <a:gd name="T5" fmla="*/ 83 h 173"/>
                    <a:gd name="T6" fmla="*/ 210 w 488"/>
                    <a:gd name="T7" fmla="*/ 58 h 173"/>
                    <a:gd name="T8" fmla="*/ 245 w 488"/>
                    <a:gd name="T9" fmla="*/ 21 h 173"/>
                    <a:gd name="T10" fmla="*/ 222 w 488"/>
                    <a:gd name="T11" fmla="*/ 1 h 173"/>
                    <a:gd name="T12" fmla="*/ 127 w 488"/>
                    <a:gd name="T13" fmla="*/ 0 h 173"/>
                    <a:gd name="T14" fmla="*/ 55 w 488"/>
                    <a:gd name="T15" fmla="*/ 6 h 173"/>
                    <a:gd name="T16" fmla="*/ 8 w 488"/>
                    <a:gd name="T17" fmla="*/ 38 h 173"/>
                    <a:gd name="T18" fmla="*/ 56 w 488"/>
                    <a:gd name="T19" fmla="*/ 47 h 173"/>
                    <a:gd name="T20" fmla="*/ 138 w 488"/>
                    <a:gd name="T21" fmla="*/ 26 h 173"/>
                    <a:gd name="T22" fmla="*/ 209 w 488"/>
                    <a:gd name="T23" fmla="*/ 26 h 173"/>
                    <a:gd name="T24" fmla="*/ 135 w 488"/>
                    <a:gd name="T25" fmla="*/ 55 h 173"/>
                    <a:gd name="T26" fmla="*/ 71 w 488"/>
                    <a:gd name="T27" fmla="*/ 63 h 173"/>
                    <a:gd name="T28" fmla="*/ 0 w 488"/>
                    <a:gd name="T29" fmla="*/ 63 h 173"/>
                    <a:gd name="T30" fmla="*/ 0 w 488"/>
                    <a:gd name="T31" fmla="*/ 63 h 173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1035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1049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>
                <a:gd name="T0" fmla="*/ 184 w 772"/>
                <a:gd name="T1" fmla="*/ 1379 h 3266"/>
                <a:gd name="T2" fmla="*/ 101 w 772"/>
                <a:gd name="T3" fmla="*/ 1287 h 3266"/>
                <a:gd name="T4" fmla="*/ 85 w 772"/>
                <a:gd name="T5" fmla="*/ 1216 h 3266"/>
                <a:gd name="T6" fmla="*/ 99 w 772"/>
                <a:gd name="T7" fmla="*/ 1111 h 3266"/>
                <a:gd name="T8" fmla="*/ 157 w 772"/>
                <a:gd name="T9" fmla="*/ 984 h 3266"/>
                <a:gd name="T10" fmla="*/ 170 w 772"/>
                <a:gd name="T11" fmla="*/ 904 h 3266"/>
                <a:gd name="T12" fmla="*/ 157 w 772"/>
                <a:gd name="T13" fmla="*/ 851 h 3266"/>
                <a:gd name="T14" fmla="*/ 106 w 772"/>
                <a:gd name="T15" fmla="*/ 812 h 3266"/>
                <a:gd name="T16" fmla="*/ 96 w 772"/>
                <a:gd name="T17" fmla="*/ 763 h 3266"/>
                <a:gd name="T18" fmla="*/ 114 w 772"/>
                <a:gd name="T19" fmla="*/ 693 h 3266"/>
                <a:gd name="T20" fmla="*/ 197 w 772"/>
                <a:gd name="T21" fmla="*/ 505 h 3266"/>
                <a:gd name="T22" fmla="*/ 205 w 772"/>
                <a:gd name="T23" fmla="*/ 413 h 3266"/>
                <a:gd name="T24" fmla="*/ 184 w 772"/>
                <a:gd name="T25" fmla="*/ 312 h 3266"/>
                <a:gd name="T26" fmla="*/ 114 w 772"/>
                <a:gd name="T27" fmla="*/ 263 h 3266"/>
                <a:gd name="T28" fmla="*/ 53 w 772"/>
                <a:gd name="T29" fmla="*/ 184 h 3266"/>
                <a:gd name="T30" fmla="*/ 0 w 772"/>
                <a:gd name="T31" fmla="*/ 0 h 3266"/>
                <a:gd name="T32" fmla="*/ 8 w 772"/>
                <a:gd name="T33" fmla="*/ 167 h 3266"/>
                <a:gd name="T34" fmla="*/ 48 w 772"/>
                <a:gd name="T35" fmla="*/ 267 h 3266"/>
                <a:gd name="T36" fmla="*/ 101 w 772"/>
                <a:gd name="T37" fmla="*/ 329 h 3266"/>
                <a:gd name="T38" fmla="*/ 160 w 772"/>
                <a:gd name="T39" fmla="*/ 364 h 3266"/>
                <a:gd name="T40" fmla="*/ 163 w 772"/>
                <a:gd name="T41" fmla="*/ 456 h 3266"/>
                <a:gd name="T42" fmla="*/ 133 w 772"/>
                <a:gd name="T43" fmla="*/ 553 h 3266"/>
                <a:gd name="T44" fmla="*/ 64 w 772"/>
                <a:gd name="T45" fmla="*/ 724 h 3266"/>
                <a:gd name="T46" fmla="*/ 61 w 772"/>
                <a:gd name="T47" fmla="*/ 834 h 3266"/>
                <a:gd name="T48" fmla="*/ 125 w 772"/>
                <a:gd name="T49" fmla="*/ 895 h 3266"/>
                <a:gd name="T50" fmla="*/ 122 w 772"/>
                <a:gd name="T51" fmla="*/ 952 h 3266"/>
                <a:gd name="T52" fmla="*/ 66 w 772"/>
                <a:gd name="T53" fmla="*/ 1071 h 3266"/>
                <a:gd name="T54" fmla="*/ 42 w 772"/>
                <a:gd name="T55" fmla="*/ 1185 h 3266"/>
                <a:gd name="T56" fmla="*/ 64 w 772"/>
                <a:gd name="T57" fmla="*/ 1308 h 3266"/>
                <a:gd name="T58" fmla="*/ 114 w 772"/>
                <a:gd name="T59" fmla="*/ 1374 h 3266"/>
                <a:gd name="T60" fmla="*/ 178 w 772"/>
                <a:gd name="T61" fmla="*/ 1427 h 3266"/>
                <a:gd name="T62" fmla="*/ 184 w 772"/>
                <a:gd name="T63" fmla="*/ 1379 h 3266"/>
                <a:gd name="T64" fmla="*/ 184 w 772"/>
                <a:gd name="T65" fmla="*/ 1379 h 32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0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>
                <a:gd name="T0" fmla="*/ 184 w 772"/>
                <a:gd name="T1" fmla="*/ 1578 h 3266"/>
                <a:gd name="T2" fmla="*/ 101 w 772"/>
                <a:gd name="T3" fmla="*/ 1473 h 3266"/>
                <a:gd name="T4" fmla="*/ 85 w 772"/>
                <a:gd name="T5" fmla="*/ 1392 h 3266"/>
                <a:gd name="T6" fmla="*/ 99 w 772"/>
                <a:gd name="T7" fmla="*/ 1271 h 3266"/>
                <a:gd name="T8" fmla="*/ 157 w 772"/>
                <a:gd name="T9" fmla="*/ 1126 h 3266"/>
                <a:gd name="T10" fmla="*/ 170 w 772"/>
                <a:gd name="T11" fmla="*/ 1035 h 3266"/>
                <a:gd name="T12" fmla="*/ 157 w 772"/>
                <a:gd name="T13" fmla="*/ 974 h 3266"/>
                <a:gd name="T14" fmla="*/ 106 w 772"/>
                <a:gd name="T15" fmla="*/ 930 h 3266"/>
                <a:gd name="T16" fmla="*/ 96 w 772"/>
                <a:gd name="T17" fmla="*/ 874 h 3266"/>
                <a:gd name="T18" fmla="*/ 114 w 772"/>
                <a:gd name="T19" fmla="*/ 794 h 3266"/>
                <a:gd name="T20" fmla="*/ 197 w 772"/>
                <a:gd name="T21" fmla="*/ 578 h 3266"/>
                <a:gd name="T22" fmla="*/ 205 w 772"/>
                <a:gd name="T23" fmla="*/ 473 h 3266"/>
                <a:gd name="T24" fmla="*/ 184 w 772"/>
                <a:gd name="T25" fmla="*/ 357 h 3266"/>
                <a:gd name="T26" fmla="*/ 114 w 772"/>
                <a:gd name="T27" fmla="*/ 302 h 3266"/>
                <a:gd name="T28" fmla="*/ 53 w 772"/>
                <a:gd name="T29" fmla="*/ 211 h 3266"/>
                <a:gd name="T30" fmla="*/ 0 w 772"/>
                <a:gd name="T31" fmla="*/ 0 h 3266"/>
                <a:gd name="T32" fmla="*/ 8 w 772"/>
                <a:gd name="T33" fmla="*/ 191 h 3266"/>
                <a:gd name="T34" fmla="*/ 48 w 772"/>
                <a:gd name="T35" fmla="*/ 306 h 3266"/>
                <a:gd name="T36" fmla="*/ 101 w 772"/>
                <a:gd name="T37" fmla="*/ 377 h 3266"/>
                <a:gd name="T38" fmla="*/ 160 w 772"/>
                <a:gd name="T39" fmla="*/ 417 h 3266"/>
                <a:gd name="T40" fmla="*/ 163 w 772"/>
                <a:gd name="T41" fmla="*/ 522 h 3266"/>
                <a:gd name="T42" fmla="*/ 133 w 772"/>
                <a:gd name="T43" fmla="*/ 633 h 3266"/>
                <a:gd name="T44" fmla="*/ 64 w 772"/>
                <a:gd name="T45" fmla="*/ 829 h 3266"/>
                <a:gd name="T46" fmla="*/ 61 w 772"/>
                <a:gd name="T47" fmla="*/ 955 h 3266"/>
                <a:gd name="T48" fmla="*/ 125 w 772"/>
                <a:gd name="T49" fmla="*/ 1025 h 3266"/>
                <a:gd name="T50" fmla="*/ 122 w 772"/>
                <a:gd name="T51" fmla="*/ 1090 h 3266"/>
                <a:gd name="T52" fmla="*/ 66 w 772"/>
                <a:gd name="T53" fmla="*/ 1226 h 3266"/>
                <a:gd name="T54" fmla="*/ 42 w 772"/>
                <a:gd name="T55" fmla="*/ 1357 h 3266"/>
                <a:gd name="T56" fmla="*/ 64 w 772"/>
                <a:gd name="T57" fmla="*/ 1497 h 3266"/>
                <a:gd name="T58" fmla="*/ 114 w 772"/>
                <a:gd name="T59" fmla="*/ 1572 h 3266"/>
                <a:gd name="T60" fmla="*/ 178 w 772"/>
                <a:gd name="T61" fmla="*/ 1633 h 3266"/>
                <a:gd name="T62" fmla="*/ 184 w 772"/>
                <a:gd name="T63" fmla="*/ 1578 h 3266"/>
                <a:gd name="T64" fmla="*/ 184 w 772"/>
                <a:gd name="T65" fmla="*/ 1578 h 32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36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1037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1039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>
                  <a:gd name="T0" fmla="*/ 31 w 245"/>
                  <a:gd name="T1" fmla="*/ 3 h 806"/>
                  <a:gd name="T2" fmla="*/ 33 w 245"/>
                  <a:gd name="T3" fmla="*/ 122 h 806"/>
                  <a:gd name="T4" fmla="*/ 0 w 245"/>
                  <a:gd name="T5" fmla="*/ 288 h 806"/>
                  <a:gd name="T6" fmla="*/ 20 w 245"/>
                  <a:gd name="T7" fmla="*/ 282 h 806"/>
                  <a:gd name="T8" fmla="*/ 55 w 245"/>
                  <a:gd name="T9" fmla="*/ 134 h 806"/>
                  <a:gd name="T10" fmla="*/ 62 w 245"/>
                  <a:gd name="T11" fmla="*/ 0 h 806"/>
                  <a:gd name="T12" fmla="*/ 31 w 245"/>
                  <a:gd name="T13" fmla="*/ 3 h 806"/>
                  <a:gd name="T14" fmla="*/ 31 w 245"/>
                  <a:gd name="T15" fmla="*/ 3 h 80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040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1041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>
                    <a:gd name="T0" fmla="*/ 0 w 604"/>
                    <a:gd name="T1" fmla="*/ 0 h 349"/>
                    <a:gd name="T2" fmla="*/ 75 w 604"/>
                    <a:gd name="T3" fmla="*/ 66 h 349"/>
                    <a:gd name="T4" fmla="*/ 127 w 604"/>
                    <a:gd name="T5" fmla="*/ 125 h 349"/>
                    <a:gd name="T6" fmla="*/ 153 w 604"/>
                    <a:gd name="T7" fmla="*/ 50 h 349"/>
                    <a:gd name="T8" fmla="*/ 91 w 604"/>
                    <a:gd name="T9" fmla="*/ 3 h 349"/>
                    <a:gd name="T10" fmla="*/ 118 w 604"/>
                    <a:gd name="T11" fmla="*/ 66 h 349"/>
                    <a:gd name="T12" fmla="*/ 33 w 604"/>
                    <a:gd name="T13" fmla="*/ 6 h 349"/>
                    <a:gd name="T14" fmla="*/ 0 w 604"/>
                    <a:gd name="T15" fmla="*/ 0 h 349"/>
                    <a:gd name="T16" fmla="*/ 0 w 604"/>
                    <a:gd name="T17" fmla="*/ 0 h 34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2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48" y="332"/>
                  <a:ext cx="269" cy="438"/>
                </a:xfrm>
                <a:custGeom>
                  <a:avLst/>
                  <a:gdLst>
                    <a:gd name="T0" fmla="*/ 187 w 1064"/>
                    <a:gd name="T1" fmla="*/ 46 h 1230"/>
                    <a:gd name="T2" fmla="*/ 123 w 1064"/>
                    <a:gd name="T3" fmla="*/ 125 h 1230"/>
                    <a:gd name="T4" fmla="*/ 41 w 1064"/>
                    <a:gd name="T5" fmla="*/ 271 h 1230"/>
                    <a:gd name="T6" fmla="*/ 0 w 1064"/>
                    <a:gd name="T7" fmla="*/ 392 h 1230"/>
                    <a:gd name="T8" fmla="*/ 15 w 1064"/>
                    <a:gd name="T9" fmla="*/ 438 h 1230"/>
                    <a:gd name="T10" fmla="*/ 66 w 1064"/>
                    <a:gd name="T11" fmla="*/ 428 h 1230"/>
                    <a:gd name="T12" fmla="*/ 146 w 1064"/>
                    <a:gd name="T13" fmla="*/ 325 h 1230"/>
                    <a:gd name="T14" fmla="*/ 221 w 1064"/>
                    <a:gd name="T15" fmla="*/ 190 h 1230"/>
                    <a:gd name="T16" fmla="*/ 261 w 1064"/>
                    <a:gd name="T17" fmla="*/ 96 h 1230"/>
                    <a:gd name="T18" fmla="*/ 269 w 1064"/>
                    <a:gd name="T19" fmla="*/ 30 h 1230"/>
                    <a:gd name="T20" fmla="*/ 247 w 1064"/>
                    <a:gd name="T21" fmla="*/ 0 h 1230"/>
                    <a:gd name="T22" fmla="*/ 211 w 1064"/>
                    <a:gd name="T23" fmla="*/ 23 h 1230"/>
                    <a:gd name="T24" fmla="*/ 245 w 1064"/>
                    <a:gd name="T25" fmla="*/ 38 h 1230"/>
                    <a:gd name="T26" fmla="*/ 221 w 1064"/>
                    <a:gd name="T27" fmla="*/ 125 h 1230"/>
                    <a:gd name="T28" fmla="*/ 174 w 1064"/>
                    <a:gd name="T29" fmla="*/ 234 h 1230"/>
                    <a:gd name="T30" fmla="*/ 88 w 1064"/>
                    <a:gd name="T31" fmla="*/ 359 h 1230"/>
                    <a:gd name="T32" fmla="*/ 29 w 1064"/>
                    <a:gd name="T33" fmla="*/ 397 h 1230"/>
                    <a:gd name="T34" fmla="*/ 34 w 1064"/>
                    <a:gd name="T35" fmla="*/ 336 h 1230"/>
                    <a:gd name="T36" fmla="*/ 110 w 1064"/>
                    <a:gd name="T37" fmla="*/ 179 h 1230"/>
                    <a:gd name="T38" fmla="*/ 210 w 1064"/>
                    <a:gd name="T39" fmla="*/ 42 h 1230"/>
                    <a:gd name="T40" fmla="*/ 187 w 1064"/>
                    <a:gd name="T41" fmla="*/ 46 h 1230"/>
                    <a:gd name="T42" fmla="*/ 187 w 1064"/>
                    <a:gd name="T43" fmla="*/ 46 h 1230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3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58" y="182"/>
                  <a:ext cx="505" cy="898"/>
                </a:xfrm>
                <a:custGeom>
                  <a:avLst/>
                  <a:gdLst>
                    <a:gd name="T0" fmla="*/ 490 w 2002"/>
                    <a:gd name="T1" fmla="*/ 0 h 2521"/>
                    <a:gd name="T2" fmla="*/ 0 w 2002"/>
                    <a:gd name="T3" fmla="*/ 898 h 2521"/>
                    <a:gd name="T4" fmla="*/ 48 w 2002"/>
                    <a:gd name="T5" fmla="*/ 873 h 2521"/>
                    <a:gd name="T6" fmla="*/ 505 w 2002"/>
                    <a:gd name="T7" fmla="*/ 22 h 2521"/>
                    <a:gd name="T8" fmla="*/ 490 w 2002"/>
                    <a:gd name="T9" fmla="*/ 0 h 2521"/>
                    <a:gd name="T10" fmla="*/ 490 w 2002"/>
                    <a:gd name="T11" fmla="*/ 0 h 252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4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>
                    <a:gd name="T0" fmla="*/ 24 w 3007"/>
                    <a:gd name="T1" fmla="*/ 1014 h 3771"/>
                    <a:gd name="T2" fmla="*/ 99 w 3007"/>
                    <a:gd name="T3" fmla="*/ 1010 h 3771"/>
                    <a:gd name="T4" fmla="*/ 207 w 3007"/>
                    <a:gd name="T5" fmla="*/ 1072 h 3771"/>
                    <a:gd name="T6" fmla="*/ 172 w 3007"/>
                    <a:gd name="T7" fmla="*/ 1004 h 3771"/>
                    <a:gd name="T8" fmla="*/ 93 w 3007"/>
                    <a:gd name="T9" fmla="*/ 963 h 3771"/>
                    <a:gd name="T10" fmla="*/ 161 w 3007"/>
                    <a:gd name="T11" fmla="*/ 969 h 3771"/>
                    <a:gd name="T12" fmla="*/ 247 w 3007"/>
                    <a:gd name="T13" fmla="*/ 1023 h 3771"/>
                    <a:gd name="T14" fmla="*/ 721 w 3007"/>
                    <a:gd name="T15" fmla="*/ 150 h 3771"/>
                    <a:gd name="T16" fmla="*/ 650 w 3007"/>
                    <a:gd name="T17" fmla="*/ 53 h 3771"/>
                    <a:gd name="T18" fmla="*/ 582 w 3007"/>
                    <a:gd name="T19" fmla="*/ 0 h 3771"/>
                    <a:gd name="T20" fmla="*/ 679 w 3007"/>
                    <a:gd name="T21" fmla="*/ 28 h 3771"/>
                    <a:gd name="T22" fmla="*/ 758 w 3007"/>
                    <a:gd name="T23" fmla="*/ 153 h 3771"/>
                    <a:gd name="T24" fmla="*/ 209 w 3007"/>
                    <a:gd name="T25" fmla="*/ 1167 h 3771"/>
                    <a:gd name="T26" fmla="*/ 121 w 3007"/>
                    <a:gd name="T27" fmla="*/ 1216 h 3771"/>
                    <a:gd name="T28" fmla="*/ 26 w 3007"/>
                    <a:gd name="T29" fmla="*/ 1344 h 3771"/>
                    <a:gd name="T30" fmla="*/ 0 w 3007"/>
                    <a:gd name="T31" fmla="*/ 1307 h 3771"/>
                    <a:gd name="T32" fmla="*/ 33 w 3007"/>
                    <a:gd name="T33" fmla="*/ 1294 h 3771"/>
                    <a:gd name="T34" fmla="*/ 95 w 3007"/>
                    <a:gd name="T35" fmla="*/ 1206 h 3771"/>
                    <a:gd name="T36" fmla="*/ 42 w 3007"/>
                    <a:gd name="T37" fmla="*/ 1167 h 3771"/>
                    <a:gd name="T38" fmla="*/ 42 w 3007"/>
                    <a:gd name="T39" fmla="*/ 1132 h 3771"/>
                    <a:gd name="T40" fmla="*/ 104 w 3007"/>
                    <a:gd name="T41" fmla="*/ 1175 h 3771"/>
                    <a:gd name="T42" fmla="*/ 104 w 3007"/>
                    <a:gd name="T43" fmla="*/ 1136 h 3771"/>
                    <a:gd name="T44" fmla="*/ 152 w 3007"/>
                    <a:gd name="T45" fmla="*/ 1148 h 3771"/>
                    <a:gd name="T46" fmla="*/ 108 w 3007"/>
                    <a:gd name="T47" fmla="*/ 1097 h 3771"/>
                    <a:gd name="T48" fmla="*/ 159 w 3007"/>
                    <a:gd name="T49" fmla="*/ 1091 h 3771"/>
                    <a:gd name="T50" fmla="*/ 24 w 3007"/>
                    <a:gd name="T51" fmla="*/ 1014 h 3771"/>
                    <a:gd name="T52" fmla="*/ 24 w 3007"/>
                    <a:gd name="T53" fmla="*/ 1014 h 3771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5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297" y="897"/>
                  <a:ext cx="169" cy="122"/>
                </a:xfrm>
                <a:custGeom>
                  <a:avLst/>
                  <a:gdLst>
                    <a:gd name="T0" fmla="*/ 0 w 673"/>
                    <a:gd name="T1" fmla="*/ 29 h 342"/>
                    <a:gd name="T2" fmla="*/ 64 w 673"/>
                    <a:gd name="T3" fmla="*/ 38 h 342"/>
                    <a:gd name="T4" fmla="*/ 160 w 673"/>
                    <a:gd name="T5" fmla="*/ 122 h 342"/>
                    <a:gd name="T6" fmla="*/ 169 w 673"/>
                    <a:gd name="T7" fmla="*/ 103 h 342"/>
                    <a:gd name="T8" fmla="*/ 112 w 673"/>
                    <a:gd name="T9" fmla="*/ 41 h 342"/>
                    <a:gd name="T10" fmla="*/ 7 w 673"/>
                    <a:gd name="T11" fmla="*/ 0 h 342"/>
                    <a:gd name="T12" fmla="*/ 0 w 673"/>
                    <a:gd name="T13" fmla="*/ 29 h 342"/>
                    <a:gd name="T14" fmla="*/ 0 w 673"/>
                    <a:gd name="T15" fmla="*/ 29 h 34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6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6"/>
                  <a:ext cx="181" cy="144"/>
                </a:xfrm>
                <a:custGeom>
                  <a:avLst/>
                  <a:gdLst>
                    <a:gd name="T0" fmla="*/ 0 w 716"/>
                    <a:gd name="T1" fmla="*/ 28 h 403"/>
                    <a:gd name="T2" fmla="*/ 86 w 716"/>
                    <a:gd name="T3" fmla="*/ 53 h 403"/>
                    <a:gd name="T4" fmla="*/ 161 w 716"/>
                    <a:gd name="T5" fmla="*/ 144 h 403"/>
                    <a:gd name="T6" fmla="*/ 181 w 716"/>
                    <a:gd name="T7" fmla="*/ 106 h 403"/>
                    <a:gd name="T8" fmla="*/ 106 w 716"/>
                    <a:gd name="T9" fmla="*/ 41 h 403"/>
                    <a:gd name="T10" fmla="*/ 18 w 716"/>
                    <a:gd name="T11" fmla="*/ 0 h 403"/>
                    <a:gd name="T12" fmla="*/ 0 w 716"/>
                    <a:gd name="T13" fmla="*/ 28 h 403"/>
                    <a:gd name="T14" fmla="*/ 0 w 716"/>
                    <a:gd name="T15" fmla="*/ 28 h 40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7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>
                    <a:gd name="T0" fmla="*/ 0 w 717"/>
                    <a:gd name="T1" fmla="*/ 28 h 411"/>
                    <a:gd name="T2" fmla="*/ 80 w 717"/>
                    <a:gd name="T3" fmla="*/ 50 h 411"/>
                    <a:gd name="T4" fmla="*/ 164 w 717"/>
                    <a:gd name="T5" fmla="*/ 147 h 411"/>
                    <a:gd name="T6" fmla="*/ 181 w 717"/>
                    <a:gd name="T7" fmla="*/ 112 h 411"/>
                    <a:gd name="T8" fmla="*/ 99 w 717"/>
                    <a:gd name="T9" fmla="*/ 31 h 411"/>
                    <a:gd name="T10" fmla="*/ 14 w 717"/>
                    <a:gd name="T11" fmla="*/ 0 h 411"/>
                    <a:gd name="T12" fmla="*/ 0 w 717"/>
                    <a:gd name="T13" fmla="*/ 28 h 411"/>
                    <a:gd name="T14" fmla="*/ 0 w 717"/>
                    <a:gd name="T15" fmla="*/ 28 h 41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8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48" y="142"/>
                  <a:ext cx="179" cy="138"/>
                </a:xfrm>
                <a:custGeom>
                  <a:avLst/>
                  <a:gdLst>
                    <a:gd name="T0" fmla="*/ 0 w 709"/>
                    <a:gd name="T1" fmla="*/ 31 h 386"/>
                    <a:gd name="T2" fmla="*/ 69 w 709"/>
                    <a:gd name="T3" fmla="*/ 47 h 386"/>
                    <a:gd name="T4" fmla="*/ 168 w 709"/>
                    <a:gd name="T5" fmla="*/ 138 h 386"/>
                    <a:gd name="T6" fmla="*/ 179 w 709"/>
                    <a:gd name="T7" fmla="*/ 110 h 386"/>
                    <a:gd name="T8" fmla="*/ 77 w 709"/>
                    <a:gd name="T9" fmla="*/ 19 h 386"/>
                    <a:gd name="T10" fmla="*/ 11 w 709"/>
                    <a:gd name="T11" fmla="*/ 0 h 386"/>
                    <a:gd name="T12" fmla="*/ 0 w 709"/>
                    <a:gd name="T13" fmla="*/ 31 h 386"/>
                    <a:gd name="T14" fmla="*/ 0 w 709"/>
                    <a:gd name="T15" fmla="*/ 31 h 38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1038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44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44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1" grpId="0"/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457200" y="2209800"/>
            <a:ext cx="81534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6000" b="1" i="1">
                <a:solidFill>
                  <a:srgbClr val="0000FF"/>
                </a:solidFill>
                <a:cs typeface="Times New Roman" pitchFamily="18" charset="0"/>
              </a:rPr>
              <a:t>Môn: </a:t>
            </a:r>
            <a:r>
              <a:rPr lang="en-US" sz="6600" b="1" i="1">
                <a:solidFill>
                  <a:srgbClr val="0066FF"/>
                </a:solidFill>
                <a:cs typeface="Times New Roman" pitchFamily="18" charset="0"/>
              </a:rPr>
              <a:t>Luyện từ và câu</a:t>
            </a:r>
          </a:p>
        </p:txBody>
      </p:sp>
      <p:sp>
        <p:nvSpPr>
          <p:cNvPr id="141322" name="Rectangle 10"/>
          <p:cNvSpPr>
            <a:spLocks noChangeArrowheads="1"/>
          </p:cNvSpPr>
          <p:nvPr/>
        </p:nvSpPr>
        <p:spPr bwMode="auto">
          <a:xfrm>
            <a:off x="1143000" y="3810000"/>
            <a:ext cx="6642100" cy="12954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9FFCC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 eaLnBrk="1" hangingPunct="1">
              <a:defRPr/>
            </a:pPr>
            <a:r>
              <a:rPr lang="en-US" sz="4000" b="1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Từ chỉ hoạt </a:t>
            </a:r>
            <a:r>
              <a:rPr lang="vi-VN" sz="4000" b="1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đ</a:t>
            </a:r>
            <a:r>
              <a:rPr lang="en-US" sz="4000" b="1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ộng, trạng thái</a:t>
            </a:r>
            <a:r>
              <a:rPr lang="en-US" sz="400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en-US" sz="4000" b="1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Dấu phẩy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41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" grpId="0"/>
      <p:bldP spid="14132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5943600"/>
            <a:ext cx="7315200" cy="762000"/>
          </a:xfrm>
          <a:gradFill rotWithShape="1">
            <a:gsLst>
              <a:gs pos="0">
                <a:srgbClr val="99FFCC"/>
              </a:gs>
              <a:gs pos="100000">
                <a:srgbClr val="FFCCFF"/>
              </a:gs>
            </a:gsLst>
            <a:lin ang="18900000" scaled="1"/>
          </a:gradFill>
        </p:spPr>
        <p:txBody>
          <a:bodyPr/>
          <a:lstStyle/>
          <a:p>
            <a:pPr eaLnBrk="1" hangingPunct="1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c,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toả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rực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rỡ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b="1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 b="1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 sz="24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 sz="24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 sz="24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 sz="24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 sz="240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457200"/>
            <a:ext cx="73914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9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9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6870700" cy="1600200"/>
          </a:xfrm>
        </p:spPr>
        <p:txBody>
          <a:bodyPr/>
          <a:lstStyle/>
          <a:p>
            <a:pPr algn="l" eaLnBrk="1" hangingPunct="1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2.Chọn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ngoặc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 smtClean="0">
                <a:latin typeface="Times New Roman" pitchFamily="18" charset="0"/>
                <a:cs typeface="Times New Roman" pitchFamily="18" charset="0"/>
              </a:rPr>
              <a:t>đơ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gi</a:t>
            </a:r>
            <a:r>
              <a:rPr lang="vi-VN" sz="3200" i="1" dirty="0" smtClean="0"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vi-VN" sz="3200" i="1" dirty="0" smtClean="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uổi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nhe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luồn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457200" y="2286000"/>
            <a:ext cx="5562600" cy="36576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mèo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con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mèo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FontTx/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……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........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vuốt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,.........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nanh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FontTx/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Con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.....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quanh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FontTx/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Luồn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hang ...... .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hốc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 eaLnBrk="1" hangingPunct="1">
              <a:buFontTx/>
              <a:buNone/>
            </a:pP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                        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dao</a:t>
            </a:r>
            <a:endParaRPr lang="en-US" sz="28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14" name="Rectangle 10"/>
          <p:cNvSpPr>
            <a:spLocks noChangeArrowheads="1"/>
          </p:cNvSpPr>
          <p:nvPr/>
        </p:nvSpPr>
        <p:spPr bwMode="auto">
          <a:xfrm>
            <a:off x="381000" y="2849563"/>
            <a:ext cx="1219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US" sz="3200">
                <a:cs typeface="Times New Roman" pitchFamily="18" charset="0"/>
              </a:rPr>
              <a:t> </a:t>
            </a:r>
            <a:r>
              <a:rPr lang="en-US" sz="3200">
                <a:solidFill>
                  <a:schemeClr val="tx2"/>
                </a:solidFill>
                <a:cs typeface="Times New Roman" pitchFamily="18" charset="0"/>
              </a:rPr>
              <a:t>Đuổi</a:t>
            </a:r>
            <a:r>
              <a:rPr lang="en-US" sz="3200">
                <a:solidFill>
                  <a:srgbClr val="FF00FF"/>
                </a:solidFill>
                <a:cs typeface="Times New Roman" pitchFamily="18" charset="0"/>
              </a:rPr>
              <a:t> </a:t>
            </a:r>
          </a:p>
        </p:txBody>
      </p:sp>
      <p:sp>
        <p:nvSpPr>
          <p:cNvPr id="21515" name="Rectangle 11"/>
          <p:cNvSpPr>
            <a:spLocks noChangeArrowheads="1"/>
          </p:cNvSpPr>
          <p:nvPr/>
        </p:nvSpPr>
        <p:spPr bwMode="auto">
          <a:xfrm>
            <a:off x="2209800" y="3306763"/>
            <a:ext cx="12192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US" sz="3200">
                <a:cs typeface="Times New Roman" pitchFamily="18" charset="0"/>
              </a:rPr>
              <a:t> </a:t>
            </a:r>
            <a:r>
              <a:rPr lang="en-US" sz="3200">
                <a:solidFill>
                  <a:schemeClr val="tx2"/>
                </a:solidFill>
                <a:cs typeface="Times New Roman" pitchFamily="18" charset="0"/>
              </a:rPr>
              <a:t>nhe</a:t>
            </a:r>
          </a:p>
        </p:txBody>
      </p:sp>
      <p:sp>
        <p:nvSpPr>
          <p:cNvPr id="21516" name="Rectangle 12"/>
          <p:cNvSpPr>
            <a:spLocks noChangeArrowheads="1"/>
          </p:cNvSpPr>
          <p:nvPr/>
        </p:nvSpPr>
        <p:spPr bwMode="auto">
          <a:xfrm>
            <a:off x="457200" y="3306763"/>
            <a:ext cx="12192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US" sz="3200">
                <a:cs typeface="Times New Roman" pitchFamily="18" charset="0"/>
              </a:rPr>
              <a:t> </a:t>
            </a:r>
            <a:r>
              <a:rPr lang="en-US" sz="3200">
                <a:solidFill>
                  <a:schemeClr val="tx2"/>
                </a:solidFill>
                <a:cs typeface="Times New Roman" pitchFamily="18" charset="0"/>
              </a:rPr>
              <a:t>Gi</a:t>
            </a:r>
            <a:r>
              <a:rPr lang="vi-VN" sz="3200">
                <a:solidFill>
                  <a:schemeClr val="tx2"/>
                </a:solidFill>
                <a:cs typeface="Times New Roman" pitchFamily="18" charset="0"/>
              </a:rPr>
              <a:t>ơ</a:t>
            </a:r>
            <a:endParaRPr lang="en-US" sz="3200">
              <a:solidFill>
                <a:schemeClr val="tx2"/>
              </a:solidFill>
              <a:cs typeface="Times New Roman" pitchFamily="18" charset="0"/>
            </a:endParaRPr>
          </a:p>
        </p:txBody>
      </p:sp>
      <p:sp>
        <p:nvSpPr>
          <p:cNvPr id="21517" name="Rectangle 13"/>
          <p:cNvSpPr>
            <a:spLocks noChangeArrowheads="1"/>
          </p:cNvSpPr>
          <p:nvPr/>
        </p:nvSpPr>
        <p:spPr bwMode="auto">
          <a:xfrm>
            <a:off x="2435269" y="3951311"/>
            <a:ext cx="1219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US" sz="3200" dirty="0" err="1" smtClean="0">
                <a:solidFill>
                  <a:schemeClr val="tx2"/>
                </a:solidFill>
                <a:cs typeface="Times New Roman" pitchFamily="18" charset="0"/>
              </a:rPr>
              <a:t>chạy</a:t>
            </a:r>
            <a:endParaRPr lang="en-US" sz="3200" dirty="0">
              <a:solidFill>
                <a:schemeClr val="tx2"/>
              </a:solidFill>
              <a:cs typeface="Times New Roman" pitchFamily="18" charset="0"/>
            </a:endParaRPr>
          </a:p>
        </p:txBody>
      </p:sp>
      <p:sp>
        <p:nvSpPr>
          <p:cNvPr id="21518" name="Rectangle 14"/>
          <p:cNvSpPr>
            <a:spLocks noChangeArrowheads="1"/>
          </p:cNvSpPr>
          <p:nvPr/>
        </p:nvSpPr>
        <p:spPr bwMode="auto">
          <a:xfrm>
            <a:off x="2461365" y="4528779"/>
            <a:ext cx="12192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cs typeface="Times New Roman" pitchFamily="18" charset="0"/>
              </a:rPr>
              <a:t>luồn</a:t>
            </a:r>
            <a:endParaRPr lang="en-US" sz="3200" dirty="0">
              <a:solidFill>
                <a:schemeClr val="tx2"/>
              </a:solidFill>
              <a:cs typeface="Times New Roman" pitchFamily="18" charset="0"/>
            </a:endParaRPr>
          </a:p>
        </p:txBody>
      </p:sp>
      <p:pic>
        <p:nvPicPr>
          <p:cNvPr id="13321" name="Picture 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2362200"/>
            <a:ext cx="38862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4" grpId="0"/>
      <p:bldP spid="21515" grpId="0"/>
      <p:bldP spid="21516" grpId="0"/>
      <p:bldP spid="21517" grpId="0"/>
      <p:bldP spid="215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b="1" smtClean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3. Có thể </a:t>
            </a:r>
            <a:r>
              <a:rPr lang="vi-VN" sz="3200" b="1" smtClean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3200" b="1" smtClean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ặt dấu phẩy vào những chỗ nào trong mỗi câu sau ?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133600"/>
            <a:ext cx="7696200" cy="3657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a, Lớp em học tập tốt lao </a:t>
            </a:r>
            <a:r>
              <a:rPr lang="vi-VN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ộng tốt.</a:t>
            </a:r>
          </a:p>
          <a:p>
            <a:pPr eaLnBrk="1" hangingPunct="1">
              <a:buFontTx/>
              <a:buNone/>
            </a:pPr>
            <a:r>
              <a:rPr lang="en-US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b, Cô giáo chúng em rất yêu th</a:t>
            </a:r>
            <a:r>
              <a:rPr lang="vi-VN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ươ</a:t>
            </a:r>
            <a:r>
              <a:rPr lang="en-US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 quý mến học sinh.</a:t>
            </a:r>
          </a:p>
          <a:p>
            <a:pPr eaLnBrk="1" hangingPunct="1">
              <a:buFontTx/>
              <a:buNone/>
            </a:pPr>
            <a:r>
              <a:rPr lang="en-US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c, Chúng em luôn kính trọng biết </a:t>
            </a:r>
            <a:r>
              <a:rPr lang="vi-VN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 các thầy giáo cô giáo.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b="1" smtClean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3. Có thể </a:t>
            </a:r>
            <a:r>
              <a:rPr lang="vi-VN" sz="3200" b="1" smtClean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3200" b="1" smtClean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ặt dấu phẩy vào những chỗ nào trong mỗi câu sau ?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133600"/>
            <a:ext cx="7696200" cy="3124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a, </a:t>
            </a:r>
            <a:r>
              <a:rPr lang="en-US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ộng</a:t>
            </a:r>
            <a:r>
              <a:rPr lang="en-US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b, </a:t>
            </a:r>
            <a:r>
              <a:rPr lang="en-US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vi-VN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ươ</a:t>
            </a:r>
            <a:r>
              <a:rPr lang="en-US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en-US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mến</a:t>
            </a:r>
            <a:r>
              <a:rPr lang="en-US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c, </a:t>
            </a:r>
            <a:r>
              <a:rPr lang="en-US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4572000" y="1481316"/>
            <a:ext cx="381000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US" sz="3200" dirty="0">
                <a:cs typeface="Times New Roman" pitchFamily="18" charset="0"/>
              </a:rPr>
              <a:t> </a:t>
            </a:r>
            <a:r>
              <a:rPr lang="en-US" dirty="0">
                <a:solidFill>
                  <a:schemeClr val="tx2"/>
                </a:solidFill>
                <a:cs typeface="Times New Roman" pitchFamily="18" charset="0"/>
              </a:rPr>
              <a:t>,</a:t>
            </a:r>
          </a:p>
        </p:txBody>
      </p:sp>
      <p:sp>
        <p:nvSpPr>
          <p:cNvPr id="24583" name="Rectangle 7"/>
          <p:cNvSpPr>
            <a:spLocks noChangeArrowheads="1"/>
          </p:cNvSpPr>
          <p:nvPr/>
        </p:nvSpPr>
        <p:spPr bwMode="auto">
          <a:xfrm>
            <a:off x="5778152" y="3276600"/>
            <a:ext cx="381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>
                <a:solidFill>
                  <a:schemeClr val="tx2"/>
                </a:solidFill>
                <a:cs typeface="Times New Roman" pitchFamily="18" charset="0"/>
              </a:rPr>
              <a:t>,</a:t>
            </a:r>
          </a:p>
        </p:txBody>
      </p:sp>
      <p:sp>
        <p:nvSpPr>
          <p:cNvPr id="24584" name="Rectangle 8"/>
          <p:cNvSpPr>
            <a:spLocks noChangeArrowheads="1"/>
          </p:cNvSpPr>
          <p:nvPr/>
        </p:nvSpPr>
        <p:spPr bwMode="auto">
          <a:xfrm>
            <a:off x="7239000" y="2209800"/>
            <a:ext cx="381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>
                <a:solidFill>
                  <a:schemeClr val="tx2"/>
                </a:solidFill>
                <a:cs typeface="Times New Roman" pitchFamily="18" charset="0"/>
              </a:rPr>
              <a:t>,</a:t>
            </a:r>
          </a:p>
        </p:txBody>
      </p:sp>
      <p:sp>
        <p:nvSpPr>
          <p:cNvPr id="24585" name="Rectangle 9"/>
          <p:cNvSpPr>
            <a:spLocks noChangeArrowheads="1"/>
          </p:cNvSpPr>
          <p:nvPr/>
        </p:nvSpPr>
        <p:spPr bwMode="auto">
          <a:xfrm>
            <a:off x="2667000" y="3810000"/>
            <a:ext cx="381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>
                <a:solidFill>
                  <a:schemeClr val="tx2"/>
                </a:solidFill>
                <a:cs typeface="Times New Roman" pitchFamily="18" charset="0"/>
              </a:rPr>
              <a:t>,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2" grpId="0"/>
      <p:bldP spid="24583" grpId="0"/>
      <p:bldP spid="24584" grpId="0"/>
      <p:bldP spid="2458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4" name="WordArt 4" descr="Paper bag"/>
          <p:cNvSpPr>
            <a:spLocks noChangeArrowheads="1" noChangeShapeType="1" noTextEdit="1"/>
          </p:cNvSpPr>
          <p:nvPr/>
        </p:nvSpPr>
        <p:spPr bwMode="auto">
          <a:xfrm>
            <a:off x="1600200" y="457200"/>
            <a:ext cx="3505200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cs typeface="Times New Roman" pitchFamily="18" charset="0"/>
              </a:rPr>
              <a:t>DẶN DÒ</a:t>
            </a:r>
          </a:p>
        </p:txBody>
      </p:sp>
      <p:sp>
        <p:nvSpPr>
          <p:cNvPr id="148485" name="Text Box 5"/>
          <p:cNvSpPr txBox="1">
            <a:spLocks noChangeArrowheads="1"/>
          </p:cNvSpPr>
          <p:nvPr/>
        </p:nvSpPr>
        <p:spPr bwMode="auto">
          <a:xfrm>
            <a:off x="838200" y="2743200"/>
            <a:ext cx="7391400" cy="2124075"/>
          </a:xfrm>
          <a:prstGeom prst="rect">
            <a:avLst/>
          </a:prstGeom>
          <a:gradFill rotWithShape="1">
            <a:gsLst>
              <a:gs pos="0">
                <a:srgbClr val="FFCCFF"/>
              </a:gs>
              <a:gs pos="100000">
                <a:srgbClr val="99FFCC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cs typeface="Times New Roman" pitchFamily="18" charset="0"/>
              </a:rPr>
              <a:t>* Về nhà tìm thêm các từ chỉ hoạt động, trạng thái của loài vật và sự vật.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48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84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8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8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484" grpId="0" animBg="1"/>
      <p:bldP spid="14848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143000"/>
            <a:ext cx="6870700" cy="1066800"/>
          </a:xfrm>
        </p:spPr>
        <p:txBody>
          <a:bodyPr/>
          <a:lstStyle/>
          <a:p>
            <a:pPr eaLnBrk="1" hangingPunct="1"/>
            <a:r>
              <a:rPr lang="en-US" sz="3200" b="1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Điền các từ chỉ hoạt </a:t>
            </a:r>
            <a:r>
              <a:rPr lang="vi-VN" sz="3200" b="1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3200" b="1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ộng vào chỗ chấm: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362200"/>
            <a:ext cx="7772400" cy="762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mtClean="0">
                <a:latin typeface="Times New Roman" pitchFamily="18" charset="0"/>
                <a:cs typeface="Times New Roman" pitchFamily="18" charset="0"/>
              </a:rPr>
              <a:t> a, Thầy Thái ....... môn Toán.</a:t>
            </a: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685800" y="3200400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</a:pPr>
            <a:r>
              <a:rPr lang="en-US" sz="3200">
                <a:cs typeface="Times New Roman" pitchFamily="18" charset="0"/>
              </a:rPr>
              <a:t>b, Bạn Ngọc ....... truyện.</a:t>
            </a: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838200" y="3581400"/>
            <a:ext cx="7772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</a:pPr>
            <a:endParaRPr lang="en-US" sz="3200">
              <a:cs typeface="Times New Roman" pitchFamily="18" charset="0"/>
            </a:endParaRPr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609600" y="4038600"/>
            <a:ext cx="7696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</a:pPr>
            <a:r>
              <a:rPr lang="en-US" sz="3200">
                <a:cs typeface="Times New Roman" pitchFamily="18" charset="0"/>
              </a:rPr>
              <a:t> c, Cô Hiền .......... bài rất hay.</a:t>
            </a:r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685800" y="4800600"/>
            <a:ext cx="7772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</a:pPr>
            <a:r>
              <a:rPr lang="en-US" sz="3200">
                <a:cs typeface="Times New Roman" pitchFamily="18" charset="0"/>
              </a:rPr>
              <a:t>d, Bạn Hải .......... tranh rất </a:t>
            </a:r>
            <a:r>
              <a:rPr lang="vi-VN" sz="3200">
                <a:cs typeface="Times New Roman" pitchFamily="18" charset="0"/>
              </a:rPr>
              <a:t>đ</a:t>
            </a:r>
            <a:r>
              <a:rPr lang="en-US" sz="3200">
                <a:cs typeface="Times New Roman" pitchFamily="18" charset="0"/>
              </a:rPr>
              <a:t>ẹp.</a:t>
            </a:r>
          </a:p>
        </p:txBody>
      </p:sp>
      <p:sp>
        <p:nvSpPr>
          <p:cNvPr id="4104" name="WordArt 10"/>
          <p:cNvSpPr>
            <a:spLocks noChangeArrowheads="1" noChangeShapeType="1" noTextEdit="1"/>
          </p:cNvSpPr>
          <p:nvPr/>
        </p:nvSpPr>
        <p:spPr bwMode="auto">
          <a:xfrm>
            <a:off x="1981200" y="228600"/>
            <a:ext cx="2905125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chemeClr val="folHlink"/>
                    </a:gs>
                    <a:gs pos="100000">
                      <a:schemeClr val="tx2"/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 pitchFamily="18" charset="0"/>
              </a:rPr>
              <a:t>Kiểm tra bài cũ.</a:t>
            </a:r>
          </a:p>
        </p:txBody>
      </p:sp>
      <p:pic>
        <p:nvPicPr>
          <p:cNvPr id="3083" name="Picture 1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9600" y="76200"/>
            <a:ext cx="152400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10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 build="p"/>
      <p:bldP spid="3077" grpId="0" build="p"/>
      <p:bldP spid="3078" grpId="0" build="p"/>
      <p:bldP spid="307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Điền các từ chỉ hoạt </a:t>
            </a:r>
            <a:r>
              <a:rPr lang="vi-VN" sz="3200" b="1" smtClean="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ộng vào chỗ chấm: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752600"/>
            <a:ext cx="7772400" cy="762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mtClean="0">
                <a:latin typeface="Times New Roman" pitchFamily="18" charset="0"/>
                <a:cs typeface="Times New Roman" pitchFamily="18" charset="0"/>
              </a:rPr>
              <a:t> a, Thầy Thái ....... môn Toán.</a:t>
            </a: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685800" y="2590800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</a:pPr>
            <a:r>
              <a:rPr lang="en-US" sz="3200">
                <a:cs typeface="Times New Roman" pitchFamily="18" charset="0"/>
              </a:rPr>
              <a:t>b, Bạn Ngọc ....... giỏi nhất lớp em.</a:t>
            </a:r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838200" y="3124200"/>
            <a:ext cx="7772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</a:pPr>
            <a:endParaRPr lang="en-US" sz="3200">
              <a:cs typeface="Times New Roman" pitchFamily="18" charset="0"/>
            </a:endParaRPr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609600" y="3429000"/>
            <a:ext cx="7696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</a:pPr>
            <a:r>
              <a:rPr lang="en-US" sz="3200">
                <a:cs typeface="Times New Roman" pitchFamily="18" charset="0"/>
              </a:rPr>
              <a:t> c, Cô Hiền .......... bài rất hay.</a:t>
            </a:r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762000" y="4343400"/>
            <a:ext cx="7772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</a:pPr>
            <a:r>
              <a:rPr lang="en-US" sz="3200">
                <a:cs typeface="Times New Roman" pitchFamily="18" charset="0"/>
              </a:rPr>
              <a:t>d, Bạn Hải .......... tranh rất </a:t>
            </a:r>
            <a:r>
              <a:rPr lang="vi-VN" sz="3200">
                <a:cs typeface="Times New Roman" pitchFamily="18" charset="0"/>
              </a:rPr>
              <a:t>đ</a:t>
            </a:r>
            <a:r>
              <a:rPr lang="en-US" sz="3200">
                <a:cs typeface="Times New Roman" pitchFamily="18" charset="0"/>
              </a:rPr>
              <a:t>ẹp</a:t>
            </a:r>
          </a:p>
        </p:txBody>
      </p:sp>
      <p:sp>
        <p:nvSpPr>
          <p:cNvPr id="122888" name="Rectangle 8"/>
          <p:cNvSpPr>
            <a:spLocks noChangeArrowheads="1"/>
          </p:cNvSpPr>
          <p:nvPr/>
        </p:nvSpPr>
        <p:spPr bwMode="auto">
          <a:xfrm>
            <a:off x="2819400" y="1752600"/>
            <a:ext cx="914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US" sz="3200">
                <a:cs typeface="Times New Roman" pitchFamily="18" charset="0"/>
              </a:rPr>
              <a:t> </a:t>
            </a:r>
            <a:r>
              <a:rPr lang="en-US" sz="3200">
                <a:solidFill>
                  <a:schemeClr val="tx2"/>
                </a:solidFill>
                <a:cs typeface="Times New Roman" pitchFamily="18" charset="0"/>
              </a:rPr>
              <a:t>dạy</a:t>
            </a:r>
          </a:p>
        </p:txBody>
      </p:sp>
      <p:sp>
        <p:nvSpPr>
          <p:cNvPr id="122889" name="Rectangle 9"/>
          <p:cNvSpPr>
            <a:spLocks noChangeArrowheads="1"/>
          </p:cNvSpPr>
          <p:nvPr/>
        </p:nvSpPr>
        <p:spPr bwMode="auto">
          <a:xfrm>
            <a:off x="2895600" y="2590800"/>
            <a:ext cx="1066800" cy="117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US" sz="3200">
                <a:solidFill>
                  <a:schemeClr val="tx2"/>
                </a:solidFill>
                <a:cs typeface="Times New Roman" pitchFamily="18" charset="0"/>
              </a:rPr>
              <a:t>học</a:t>
            </a:r>
          </a:p>
          <a:p>
            <a:pPr eaLnBrk="1" hangingPunct="1">
              <a:spcBef>
                <a:spcPct val="20000"/>
              </a:spcBef>
            </a:pPr>
            <a:endParaRPr lang="en-US" sz="3200">
              <a:solidFill>
                <a:schemeClr val="tx2"/>
              </a:solidFill>
              <a:cs typeface="Times New Roman" pitchFamily="18" charset="0"/>
            </a:endParaRPr>
          </a:p>
        </p:txBody>
      </p:sp>
      <p:sp>
        <p:nvSpPr>
          <p:cNvPr id="122890" name="Rectangle 10"/>
          <p:cNvSpPr>
            <a:spLocks noChangeArrowheads="1"/>
          </p:cNvSpPr>
          <p:nvPr/>
        </p:nvSpPr>
        <p:spPr bwMode="auto">
          <a:xfrm>
            <a:off x="2590800" y="3429000"/>
            <a:ext cx="108743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US" sz="3200">
                <a:solidFill>
                  <a:schemeClr val="tx2"/>
                </a:solidFill>
                <a:cs typeface="Times New Roman" pitchFamily="18" charset="0"/>
              </a:rPr>
              <a:t>giảng</a:t>
            </a:r>
          </a:p>
        </p:txBody>
      </p:sp>
      <p:sp>
        <p:nvSpPr>
          <p:cNvPr id="122891" name="Rectangle 11"/>
          <p:cNvSpPr>
            <a:spLocks noChangeArrowheads="1"/>
          </p:cNvSpPr>
          <p:nvPr/>
        </p:nvSpPr>
        <p:spPr bwMode="auto">
          <a:xfrm>
            <a:off x="2819400" y="4343400"/>
            <a:ext cx="57259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US" sz="3200">
                <a:solidFill>
                  <a:schemeClr val="tx2"/>
                </a:solidFill>
                <a:cs typeface="Times New Roman" pitchFamily="18" charset="0"/>
              </a:rPr>
              <a:t>vẽ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2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2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2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2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8" grpId="0"/>
      <p:bldP spid="122889" grpId="0"/>
      <p:bldP spid="122890" grpId="0"/>
      <p:bldP spid="12289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1295400"/>
            <a:ext cx="6642100" cy="1295400"/>
          </a:xfrm>
          <a:gradFill rotWithShape="1">
            <a:gsLst>
              <a:gs pos="0">
                <a:srgbClr val="FFFFFF"/>
              </a:gs>
              <a:gs pos="100000">
                <a:srgbClr val="99FFCC"/>
              </a:gs>
            </a:gsLst>
            <a:lin ang="5400000" scaled="1"/>
          </a:gradFill>
        </p:spPr>
        <p:txBody>
          <a:bodyPr/>
          <a:lstStyle/>
          <a:p>
            <a:pPr eaLnBrk="1" hangingPunct="1"/>
            <a:r>
              <a:rPr lang="en-US" sz="4000" b="1" i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Từ chỉ hoạt </a:t>
            </a:r>
            <a:r>
              <a:rPr lang="vi-VN" sz="4000" b="1" i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4000" b="1" i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ộng, trạng thái</a:t>
            </a:r>
            <a:r>
              <a:rPr lang="en-US" sz="4000" i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b="1" i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Dấu phẩy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3352800"/>
            <a:ext cx="8153400" cy="1524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mtClean="0">
                <a:latin typeface="Times New Roman" pitchFamily="18" charset="0"/>
                <a:cs typeface="Times New Roman" pitchFamily="18" charset="0"/>
              </a:rPr>
              <a:t>  1. </a:t>
            </a:r>
            <a:r>
              <a:rPr lang="en-US" b="1" smtClean="0">
                <a:latin typeface="Times New Roman" pitchFamily="18" charset="0"/>
                <a:cs typeface="Times New Roman" pitchFamily="18" charset="0"/>
              </a:rPr>
              <a:t>Tìm các từ chỉ hoạt </a:t>
            </a:r>
            <a:r>
              <a:rPr lang="vi-VN" b="1" smtClean="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b="1" smtClean="0">
                <a:latin typeface="Times New Roman" pitchFamily="18" charset="0"/>
                <a:cs typeface="Times New Roman" pitchFamily="18" charset="0"/>
              </a:rPr>
              <a:t>ộng, trạng thái </a:t>
            </a:r>
          </a:p>
          <a:p>
            <a:pPr eaLnBrk="1" hangingPunct="1">
              <a:buFontTx/>
              <a:buNone/>
            </a:pPr>
            <a:r>
              <a:rPr lang="en-US" b="1" smtClean="0">
                <a:latin typeface="Times New Roman" pitchFamily="18" charset="0"/>
                <a:cs typeface="Times New Roman" pitchFamily="18" charset="0"/>
              </a:rPr>
              <a:t>   của loài vật và sự vật trong những câu sau:</a:t>
            </a:r>
          </a:p>
        </p:txBody>
      </p:sp>
      <p:sp>
        <p:nvSpPr>
          <p:cNvPr id="6148" name="WordArt 6"/>
          <p:cNvSpPr>
            <a:spLocks noChangeArrowheads="1" noChangeShapeType="1" noTextEdit="1"/>
          </p:cNvSpPr>
          <p:nvPr/>
        </p:nvSpPr>
        <p:spPr bwMode="auto">
          <a:xfrm>
            <a:off x="2209800" y="457200"/>
            <a:ext cx="4162425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 pitchFamily="18" charset="0"/>
              </a:rPr>
              <a:t>LUYỆN TỪ VÀ CÂU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5715000"/>
            <a:ext cx="6108700" cy="685800"/>
          </a:xfrm>
        </p:spPr>
        <p:txBody>
          <a:bodyPr/>
          <a:lstStyle/>
          <a:p>
            <a:pPr eaLnBrk="1" hangingPunct="1"/>
            <a:r>
              <a:rPr lang="en-US" sz="4000" b="1" smtClean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a, Con trâu </a:t>
            </a:r>
            <a:r>
              <a:rPr lang="vi-VN" sz="4000" b="1" smtClean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4000" b="1" smtClean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n cỏ.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696200" cy="3657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en-US" b="1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595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838200"/>
            <a:ext cx="69342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1524000" y="457200"/>
            <a:ext cx="63373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1" hangingPunct="1"/>
            <a:endParaRPr lang="en-US" sz="3200"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59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59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5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5562600"/>
            <a:ext cx="7391400" cy="914400"/>
          </a:xfrm>
        </p:spPr>
        <p:txBody>
          <a:bodyPr/>
          <a:lstStyle/>
          <a:p>
            <a:pPr eaLnBrk="1" hangingPunct="1"/>
            <a:r>
              <a:rPr lang="en-US" sz="3600" b="1" dirty="0" smtClean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b, </a:t>
            </a:r>
            <a:r>
              <a:rPr lang="en-US" sz="3600" b="1" dirty="0" err="1" smtClean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Đàn</a:t>
            </a:r>
            <a:r>
              <a:rPr lang="en-US" sz="3600" b="1" dirty="0" smtClean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bò</a:t>
            </a:r>
            <a:r>
              <a:rPr lang="en-US" sz="3600" b="1" dirty="0" smtClean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sz="3600" b="1" dirty="0" smtClean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 n</a:t>
            </a:r>
            <a:r>
              <a:rPr lang="vi-VN" sz="3600" b="1" dirty="0" smtClean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3600" b="1" dirty="0" err="1" smtClean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ớc</a:t>
            </a:r>
            <a:r>
              <a:rPr lang="en-US" sz="3600" b="1" dirty="0" smtClean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 d</a:t>
            </a:r>
            <a:r>
              <a:rPr lang="vi-VN" sz="3600" b="1" dirty="0" smtClean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3600" b="1" dirty="0" err="1" smtClean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ới</a:t>
            </a:r>
            <a:r>
              <a:rPr lang="en-US" sz="3600" b="1" dirty="0" smtClean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3600" b="1" dirty="0" smtClean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4800600"/>
            <a:ext cx="7391400" cy="685800"/>
          </a:xfrm>
        </p:spPr>
        <p:txBody>
          <a:bodyPr/>
          <a:lstStyle/>
          <a:p>
            <a:pPr eaLnBrk="1" hangingPunct="1"/>
            <a:endParaRPr lang="en-US" b="1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 b="1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 sz="24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 sz="24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 sz="24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 sz="24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 sz="240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533400"/>
            <a:ext cx="69342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5943600"/>
            <a:ext cx="7391400" cy="533400"/>
          </a:xfrm>
        </p:spPr>
        <p:txBody>
          <a:bodyPr/>
          <a:lstStyle/>
          <a:p>
            <a:pPr eaLnBrk="1" hangingPunct="1"/>
            <a:r>
              <a:rPr lang="en-US" sz="3600" b="1" dirty="0" smtClean="0">
                <a:solidFill>
                  <a:schemeClr val="folHlink"/>
                </a:solidFill>
                <a:latin typeface="Arial" charset="0"/>
              </a:rPr>
              <a:t>c, </a:t>
            </a:r>
            <a:r>
              <a:rPr lang="en-US" sz="3600" b="1" dirty="0" err="1" smtClean="0">
                <a:solidFill>
                  <a:schemeClr val="folHlink"/>
                </a:solidFill>
                <a:latin typeface="Arial" charset="0"/>
              </a:rPr>
              <a:t>Mặt</a:t>
            </a:r>
            <a:r>
              <a:rPr lang="en-US" sz="3600" b="1" dirty="0" smtClean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sz="3600" b="1" dirty="0" err="1" smtClean="0">
                <a:solidFill>
                  <a:schemeClr val="folHlink"/>
                </a:solidFill>
                <a:latin typeface="Arial" charset="0"/>
              </a:rPr>
              <a:t>trời</a:t>
            </a:r>
            <a:r>
              <a:rPr lang="en-US" sz="3600" b="1" dirty="0" smtClean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sz="3600" b="1" dirty="0" err="1" smtClean="0">
                <a:solidFill>
                  <a:schemeClr val="folHlink"/>
                </a:solidFill>
                <a:latin typeface="Arial" charset="0"/>
              </a:rPr>
              <a:t>toả</a:t>
            </a:r>
            <a:r>
              <a:rPr lang="en-US" sz="3600" b="1" dirty="0" smtClean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sz="3600" b="1" dirty="0" err="1" smtClean="0">
                <a:solidFill>
                  <a:schemeClr val="folHlink"/>
                </a:solidFill>
                <a:latin typeface="Arial" charset="0"/>
              </a:rPr>
              <a:t>ánh</a:t>
            </a:r>
            <a:r>
              <a:rPr lang="en-US" sz="3600" b="1" dirty="0" smtClean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sz="3600" b="1" dirty="0" err="1" smtClean="0">
                <a:solidFill>
                  <a:schemeClr val="folHlink"/>
                </a:solidFill>
                <a:latin typeface="Arial" charset="0"/>
              </a:rPr>
              <a:t>nắng</a:t>
            </a:r>
            <a:r>
              <a:rPr lang="en-US" sz="3600" b="1" dirty="0" smtClean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sz="3600" b="1" dirty="0" err="1" smtClean="0">
                <a:solidFill>
                  <a:schemeClr val="folHlink"/>
                </a:solidFill>
                <a:latin typeface="Arial" charset="0"/>
              </a:rPr>
              <a:t>rực</a:t>
            </a:r>
            <a:r>
              <a:rPr lang="en-US" sz="3600" b="1" dirty="0" smtClean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sz="3600" b="1" dirty="0" err="1" smtClean="0">
                <a:solidFill>
                  <a:schemeClr val="folHlink"/>
                </a:solidFill>
                <a:latin typeface="Arial" charset="0"/>
              </a:rPr>
              <a:t>rỡ</a:t>
            </a:r>
            <a:r>
              <a:rPr lang="en-US" sz="3600" b="1" dirty="0" smtClean="0">
                <a:solidFill>
                  <a:schemeClr val="folHlink"/>
                </a:solidFill>
                <a:latin typeface="Arial" charset="0"/>
              </a:rPr>
              <a:t>.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b="1" smtClean="0">
              <a:latin typeface="Arial" charset="0"/>
            </a:endParaRPr>
          </a:p>
          <a:p>
            <a:pPr eaLnBrk="1" hangingPunct="1"/>
            <a:endParaRPr lang="en-US" b="1" smtClean="0">
              <a:latin typeface="Arial" charset="0"/>
            </a:endParaRPr>
          </a:p>
          <a:p>
            <a:pPr eaLnBrk="1" hangingPunct="1"/>
            <a:endParaRPr lang="en-US" sz="2400" smtClean="0">
              <a:latin typeface="Arial" charset="0"/>
            </a:endParaRPr>
          </a:p>
          <a:p>
            <a:pPr eaLnBrk="1" hangingPunct="1"/>
            <a:endParaRPr lang="en-US" sz="2400" smtClean="0">
              <a:latin typeface="Arial" charset="0"/>
            </a:endParaRPr>
          </a:p>
          <a:p>
            <a:pPr eaLnBrk="1" hangingPunct="1"/>
            <a:endParaRPr lang="en-US" sz="2400" smtClean="0">
              <a:latin typeface="Arial" charset="0"/>
            </a:endParaRPr>
          </a:p>
          <a:p>
            <a:pPr eaLnBrk="1" hangingPunct="1"/>
            <a:endParaRPr lang="en-US" sz="2400" smtClean="0">
              <a:latin typeface="Arial" charset="0"/>
            </a:endParaRPr>
          </a:p>
          <a:p>
            <a:pPr eaLnBrk="1" hangingPunct="1"/>
            <a:endParaRPr lang="en-US" sz="2400" smtClean="0">
              <a:latin typeface="Arial" charset="0"/>
            </a:endParaRPr>
          </a:p>
        </p:txBody>
      </p:sp>
      <p:pic>
        <p:nvPicPr>
          <p:cNvPr id="11776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685800"/>
            <a:ext cx="70104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77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77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77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77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5715000"/>
            <a:ext cx="6108700" cy="685800"/>
          </a:xfrm>
          <a:gradFill rotWithShape="1">
            <a:gsLst>
              <a:gs pos="0">
                <a:srgbClr val="FFCCFF"/>
              </a:gs>
              <a:gs pos="100000">
                <a:srgbClr val="99FFCC"/>
              </a:gs>
            </a:gsLst>
            <a:lin ang="5400000" scaled="1"/>
          </a:gradFill>
        </p:spPr>
        <p:txBody>
          <a:bodyPr/>
          <a:lstStyle/>
          <a:p>
            <a:pPr eaLnBrk="1" hangingPunct="1"/>
            <a:r>
              <a:rPr lang="en-US" smtClean="0">
                <a:latin typeface="Arial" charset="0"/>
              </a:rPr>
              <a:t>a, Con trâu </a:t>
            </a:r>
            <a:r>
              <a:rPr lang="vi-VN" smtClean="0">
                <a:solidFill>
                  <a:schemeClr val="tx2"/>
                </a:solidFill>
                <a:latin typeface="Arial" charset="0"/>
              </a:rPr>
              <a:t>ă</a:t>
            </a:r>
            <a:r>
              <a:rPr lang="en-US" smtClean="0">
                <a:solidFill>
                  <a:schemeClr val="tx2"/>
                </a:solidFill>
                <a:latin typeface="Arial" charset="0"/>
              </a:rPr>
              <a:t>n</a:t>
            </a:r>
            <a:r>
              <a:rPr lang="en-US" smtClean="0">
                <a:latin typeface="Arial" charset="0"/>
              </a:rPr>
              <a:t> cỏ.</a:t>
            </a:r>
          </a:p>
        </p:txBody>
      </p:sp>
      <p:pic>
        <p:nvPicPr>
          <p:cNvPr id="10243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914400"/>
            <a:ext cx="64770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69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69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7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5867400"/>
            <a:ext cx="7391400" cy="914400"/>
          </a:xfrm>
          <a:gradFill rotWithShape="1">
            <a:gsLst>
              <a:gs pos="0">
                <a:srgbClr val="FFCCFF"/>
              </a:gs>
              <a:gs pos="100000">
                <a:srgbClr val="99FFCC"/>
              </a:gs>
            </a:gsLst>
            <a:lin ang="5400000" scaled="1"/>
          </a:gradFill>
        </p:spPr>
        <p:txBody>
          <a:bodyPr/>
          <a:lstStyle/>
          <a:p>
            <a:pPr eaLnBrk="1" hangingPunct="1"/>
            <a:r>
              <a:rPr lang="en-US" sz="3600" dirty="0" smtClean="0">
                <a:latin typeface="Arial" charset="0"/>
              </a:rPr>
              <a:t>b, </a:t>
            </a:r>
            <a:r>
              <a:rPr lang="en-US" sz="3600" dirty="0" err="1" smtClean="0">
                <a:latin typeface="Arial" charset="0"/>
              </a:rPr>
              <a:t>Đàn</a:t>
            </a:r>
            <a:r>
              <a:rPr lang="en-US" sz="3600" dirty="0" smtClean="0">
                <a:latin typeface="Arial" charset="0"/>
              </a:rPr>
              <a:t> </a:t>
            </a:r>
            <a:r>
              <a:rPr lang="en-US" sz="3600" dirty="0" err="1" smtClean="0">
                <a:latin typeface="Arial" charset="0"/>
              </a:rPr>
              <a:t>bò</a:t>
            </a:r>
            <a:r>
              <a:rPr lang="en-US" sz="3600" dirty="0" smtClean="0">
                <a:latin typeface="Arial" charset="0"/>
              </a:rPr>
              <a:t> </a:t>
            </a:r>
            <a:r>
              <a:rPr lang="en-US" sz="3600" dirty="0" err="1" smtClean="0">
                <a:solidFill>
                  <a:schemeClr val="tx2"/>
                </a:solidFill>
                <a:latin typeface="Arial" charset="0"/>
              </a:rPr>
              <a:t>uống</a:t>
            </a:r>
            <a:r>
              <a:rPr lang="en-US" sz="3600" dirty="0" smtClean="0">
                <a:latin typeface="Arial" charset="0"/>
              </a:rPr>
              <a:t> n</a:t>
            </a:r>
            <a:r>
              <a:rPr lang="vi-VN" sz="3600" dirty="0" smtClean="0">
                <a:latin typeface="Arial" charset="0"/>
              </a:rPr>
              <a:t>ư</a:t>
            </a:r>
            <a:r>
              <a:rPr lang="en-US" sz="3600" dirty="0" err="1" smtClean="0">
                <a:latin typeface="Arial" charset="0"/>
              </a:rPr>
              <a:t>ớc</a:t>
            </a:r>
            <a:r>
              <a:rPr lang="en-US" sz="3600" dirty="0" smtClean="0">
                <a:latin typeface="Arial" charset="0"/>
              </a:rPr>
              <a:t> d</a:t>
            </a:r>
            <a:r>
              <a:rPr lang="vi-VN" sz="3600" dirty="0" smtClean="0">
                <a:latin typeface="Arial" charset="0"/>
              </a:rPr>
              <a:t>ư</a:t>
            </a:r>
            <a:r>
              <a:rPr lang="en-US" sz="3600" dirty="0" err="1" smtClean="0">
                <a:latin typeface="Arial" charset="0"/>
              </a:rPr>
              <a:t>ới</a:t>
            </a:r>
            <a:r>
              <a:rPr lang="en-US" sz="3600" dirty="0" smtClean="0">
                <a:latin typeface="Arial" charset="0"/>
              </a:rPr>
              <a:t> </a:t>
            </a:r>
            <a:r>
              <a:rPr lang="en-US" sz="3600" dirty="0" err="1" smtClean="0">
                <a:latin typeface="Arial" charset="0"/>
              </a:rPr>
              <a:t>sông</a:t>
            </a:r>
            <a:r>
              <a:rPr lang="en-US" sz="3600" dirty="0" smtClean="0">
                <a:latin typeface="Arial" charset="0"/>
              </a:rPr>
              <a:t>.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4800600"/>
            <a:ext cx="7391400" cy="685800"/>
          </a:xfrm>
        </p:spPr>
        <p:txBody>
          <a:bodyPr/>
          <a:lstStyle/>
          <a:p>
            <a:pPr eaLnBrk="1" hangingPunct="1"/>
            <a:endParaRPr lang="en-US" b="1" smtClean="0">
              <a:latin typeface="Arial" charset="0"/>
            </a:endParaRPr>
          </a:p>
          <a:p>
            <a:pPr eaLnBrk="1" hangingPunct="1"/>
            <a:endParaRPr lang="en-US" b="1" smtClean="0">
              <a:latin typeface="Arial" charset="0"/>
            </a:endParaRPr>
          </a:p>
          <a:p>
            <a:pPr eaLnBrk="1" hangingPunct="1"/>
            <a:endParaRPr lang="en-US" sz="2400" smtClean="0">
              <a:latin typeface="Arial" charset="0"/>
            </a:endParaRPr>
          </a:p>
          <a:p>
            <a:pPr eaLnBrk="1" hangingPunct="1"/>
            <a:endParaRPr lang="en-US" sz="2400" smtClean="0">
              <a:latin typeface="Arial" charset="0"/>
            </a:endParaRPr>
          </a:p>
          <a:p>
            <a:pPr eaLnBrk="1" hangingPunct="1"/>
            <a:endParaRPr lang="en-US" sz="2400" smtClean="0">
              <a:latin typeface="Arial" charset="0"/>
            </a:endParaRPr>
          </a:p>
          <a:p>
            <a:pPr eaLnBrk="1" hangingPunct="1"/>
            <a:endParaRPr lang="en-US" sz="2400" smtClean="0">
              <a:latin typeface="Arial" charset="0"/>
            </a:endParaRPr>
          </a:p>
          <a:p>
            <a:pPr eaLnBrk="1" hangingPunct="1"/>
            <a:endParaRPr lang="en-US" sz="2400" smtClean="0">
              <a:latin typeface="Arial" charset="0"/>
            </a:endParaRP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381000"/>
            <a:ext cx="75438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80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80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02" grpId="0" animBg="1"/>
    </p:bldLst>
  </p:timing>
</p:sld>
</file>

<file path=ppt/theme/theme1.xml><?xml version="1.0" encoding="utf-8"?>
<a:theme xmlns:a="http://schemas.openxmlformats.org/drawingml/2006/main" name="Crayons">
  <a:themeElements>
    <a:clrScheme name="Crayons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Crayons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rayons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Crayons</Template>
  <TotalTime>587</TotalTime>
  <Words>429</Words>
  <Application>Microsoft Office PowerPoint</Application>
  <PresentationFormat>On-screen Show (4:3)</PresentationFormat>
  <Paragraphs>73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Crayons</vt:lpstr>
      <vt:lpstr>PowerPoint Presentation</vt:lpstr>
      <vt:lpstr>Điền các từ chỉ hoạt động vào chỗ chấm:</vt:lpstr>
      <vt:lpstr>Điền các từ chỉ hoạt động vào chỗ chấm:</vt:lpstr>
      <vt:lpstr>Từ chỉ hoạt động, trạng thái: Dấu phẩy</vt:lpstr>
      <vt:lpstr>a, Con trâu ăn cỏ.</vt:lpstr>
      <vt:lpstr>b, Đàn bò uống nước dưới sông.</vt:lpstr>
      <vt:lpstr>c, Mặt trời toả ánh nắng rực rỡ.</vt:lpstr>
      <vt:lpstr>a, Con trâu ăn cỏ.</vt:lpstr>
      <vt:lpstr>b, Đàn bò uống nước dưới sông.</vt:lpstr>
      <vt:lpstr>c, Mặt trời toả ánh nắng rực rỡ.</vt:lpstr>
      <vt:lpstr>2.Chọn từ trong ngoặc đơn thích hợp với mỗi chỗ trống:       ( giơ, đuổi, chạy, nhe, luồn)</vt:lpstr>
      <vt:lpstr>3. Có thể đặt dấu phẩy vào những chỗ nào trong mỗi câu sau ?</vt:lpstr>
      <vt:lpstr>3. Có thể đặt dấu phẩy vào những chỗ nào trong mỗi câu sau ?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Chµo mõng c¸c thÇy c« gi¸o vÒ th¨m líp vµ dù giê LuyÖn tõ vµ c©u líp 2A</dc:title>
  <dc:creator>NoName</dc:creator>
  <cp:lastModifiedBy>Nhulam</cp:lastModifiedBy>
  <cp:revision>40</cp:revision>
  <dcterms:created xsi:type="dcterms:W3CDTF">2007-10-25T02:11:31Z</dcterms:created>
  <dcterms:modified xsi:type="dcterms:W3CDTF">2020-11-10T03:44:52Z</dcterms:modified>
</cp:coreProperties>
</file>